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59" r:id="rId7"/>
    <p:sldId id="262" r:id="rId8"/>
    <p:sldId id="263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A6BCDA-DBD4-4241-A543-5203C1557EC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9E4F1BA-8355-4C98-BFD0-97DF15B134A5}">
      <dgm:prSet phldrT="[Texto]" custT="1"/>
      <dgm:spPr/>
      <dgm:t>
        <a:bodyPr/>
        <a:lstStyle/>
        <a:p>
          <a:r>
            <a:rPr lang="es-MX" sz="1600" dirty="0">
              <a:latin typeface="Arial" pitchFamily="34" charset="0"/>
              <a:cs typeface="Arial" pitchFamily="34" charset="0"/>
            </a:rPr>
            <a:t>La </a:t>
          </a:r>
          <a:r>
            <a:rPr lang="es-MX" sz="1600" dirty="0" smtClean="0">
              <a:latin typeface="Arial" pitchFamily="34" charset="0"/>
              <a:cs typeface="Arial" pitchFamily="34" charset="0"/>
            </a:rPr>
            <a:t>psicología  </a:t>
          </a:r>
          <a:r>
            <a:rPr lang="es-MX" sz="1600" dirty="0">
              <a:latin typeface="Arial" pitchFamily="34" charset="0"/>
              <a:cs typeface="Arial" pitchFamily="34" charset="0"/>
            </a:rPr>
            <a:t>y su historia</a:t>
          </a:r>
        </a:p>
      </dgm:t>
    </dgm:pt>
    <dgm:pt modelId="{61D70F0B-AE05-4B00-8260-71B2ED53BEB7}" type="parTrans" cxnId="{4C84ADFA-31A1-421F-9D1E-5DC244E54D52}">
      <dgm:prSet/>
      <dgm:spPr/>
      <dgm:t>
        <a:bodyPr/>
        <a:lstStyle/>
        <a:p>
          <a:endParaRPr lang="es-MX"/>
        </a:p>
      </dgm:t>
    </dgm:pt>
    <dgm:pt modelId="{356E073B-CA9A-4DD8-998D-0D1201D58E32}" type="sibTrans" cxnId="{4C84ADFA-31A1-421F-9D1E-5DC244E54D52}">
      <dgm:prSet/>
      <dgm:spPr/>
      <dgm:t>
        <a:bodyPr/>
        <a:lstStyle/>
        <a:p>
          <a:endParaRPr lang="es-MX"/>
        </a:p>
      </dgm:t>
    </dgm:pt>
    <dgm:pt modelId="{2DFAF52C-4A62-4BD1-B6E6-DA8EADD568C8}">
      <dgm:prSet phldrT="[Texto]" custT="1"/>
      <dgm:spPr/>
      <dgm:t>
        <a:bodyPr/>
        <a:lstStyle/>
        <a:p>
          <a:r>
            <a:rPr lang="es-MX" sz="1200" dirty="0" smtClean="0"/>
            <a:t>Fundación </a:t>
          </a:r>
          <a:r>
            <a:rPr lang="es-MX" sz="1200" dirty="0"/>
            <a:t>del laboratorio de  </a:t>
          </a:r>
          <a:r>
            <a:rPr lang="es-MX" sz="1200" dirty="0" err="1"/>
            <a:t>Wilhelm</a:t>
          </a:r>
          <a:r>
            <a:rPr lang="es-MX" sz="1200" dirty="0"/>
            <a:t> </a:t>
          </a:r>
          <a:r>
            <a:rPr lang="es-MX" sz="1200" dirty="0" err="1"/>
            <a:t>Wundt</a:t>
          </a:r>
          <a:r>
            <a:rPr lang="es-MX" sz="1200" dirty="0"/>
            <a:t> en </a:t>
          </a:r>
          <a:r>
            <a:rPr lang="es-MX" sz="1200" dirty="0" err="1"/>
            <a:t>Leipzin</a:t>
          </a:r>
          <a:r>
            <a:rPr lang="es-MX" sz="1200" dirty="0"/>
            <a:t>. en Alemania  en 1879</a:t>
          </a:r>
        </a:p>
      </dgm:t>
    </dgm:pt>
    <dgm:pt modelId="{C4147683-8CE5-4040-9215-93FC79C67B9A}" type="parTrans" cxnId="{EF9470CC-00C2-480D-BACB-AD0A2EDDFDBA}">
      <dgm:prSet/>
      <dgm:spPr/>
      <dgm:t>
        <a:bodyPr/>
        <a:lstStyle/>
        <a:p>
          <a:endParaRPr lang="es-MX"/>
        </a:p>
      </dgm:t>
    </dgm:pt>
    <dgm:pt modelId="{F24E0E48-1501-49BD-B28D-9313B053BB14}" type="sibTrans" cxnId="{EF9470CC-00C2-480D-BACB-AD0A2EDDFDBA}">
      <dgm:prSet/>
      <dgm:spPr/>
      <dgm:t>
        <a:bodyPr/>
        <a:lstStyle/>
        <a:p>
          <a:endParaRPr lang="es-MX"/>
        </a:p>
      </dgm:t>
    </dgm:pt>
    <dgm:pt modelId="{A35F97CA-AECA-413D-A2D7-2C0EDC661682}">
      <dgm:prSet phldrT="[Texto]" custT="1"/>
      <dgm:spPr/>
      <dgm:t>
        <a:bodyPr/>
        <a:lstStyle/>
        <a:p>
          <a:r>
            <a:rPr lang="es-MX" sz="1400" dirty="0" smtClean="0"/>
            <a:t>Creación </a:t>
          </a:r>
          <a:r>
            <a:rPr lang="es-MX" sz="1400" dirty="0"/>
            <a:t>de la Asociacion de </a:t>
          </a:r>
          <a:r>
            <a:rPr lang="es-MX" sz="1400" dirty="0" smtClean="0"/>
            <a:t>Psicología </a:t>
          </a:r>
          <a:r>
            <a:rPr lang="es-MX" sz="1400" dirty="0"/>
            <a:t>en  1892</a:t>
          </a:r>
        </a:p>
        <a:p>
          <a:endParaRPr lang="es-MX" sz="1000" dirty="0"/>
        </a:p>
      </dgm:t>
    </dgm:pt>
    <dgm:pt modelId="{63C09557-CD22-49B1-85E0-83ED5CD620EC}" type="parTrans" cxnId="{B0291998-B7B7-4006-9CBC-2194B84135B5}">
      <dgm:prSet/>
      <dgm:spPr/>
      <dgm:t>
        <a:bodyPr/>
        <a:lstStyle/>
        <a:p>
          <a:endParaRPr lang="es-MX"/>
        </a:p>
      </dgm:t>
    </dgm:pt>
    <dgm:pt modelId="{C429FAC7-B487-4FC1-A07E-D1E764BE7C4D}" type="sibTrans" cxnId="{B0291998-B7B7-4006-9CBC-2194B84135B5}">
      <dgm:prSet/>
      <dgm:spPr/>
      <dgm:t>
        <a:bodyPr/>
        <a:lstStyle/>
        <a:p>
          <a:endParaRPr lang="es-MX"/>
        </a:p>
      </dgm:t>
    </dgm:pt>
    <dgm:pt modelId="{3475464E-F425-4209-90A3-186AE607A4A1}">
      <dgm:prSet phldrT="[Texto]"/>
      <dgm:spPr/>
      <dgm:t>
        <a:bodyPr/>
        <a:lstStyle/>
        <a:p>
          <a:r>
            <a:rPr lang="es-MX" dirty="0" smtClean="0"/>
            <a:t>Historia </a:t>
          </a:r>
          <a:r>
            <a:rPr lang="es-MX" dirty="0"/>
            <a:t>de la </a:t>
          </a:r>
          <a:r>
            <a:rPr lang="es-MX" dirty="0" smtClean="0"/>
            <a:t>psicología </a:t>
          </a:r>
          <a:r>
            <a:rPr lang="es-MX" dirty="0"/>
            <a:t>ha  crecido desde mediados de la </a:t>
          </a:r>
          <a:r>
            <a:rPr lang="es-MX" dirty="0" smtClean="0"/>
            <a:t>década </a:t>
          </a:r>
          <a:r>
            <a:rPr lang="es-MX" dirty="0"/>
            <a:t>de  1960</a:t>
          </a:r>
        </a:p>
      </dgm:t>
    </dgm:pt>
    <dgm:pt modelId="{A7B804AF-C7EE-47C7-AEFC-89F07F1A6BAE}" type="parTrans" cxnId="{568F1293-5242-44BC-84D8-6D99DB9B615F}">
      <dgm:prSet/>
      <dgm:spPr/>
      <dgm:t>
        <a:bodyPr/>
        <a:lstStyle/>
        <a:p>
          <a:endParaRPr lang="es-MX"/>
        </a:p>
      </dgm:t>
    </dgm:pt>
    <dgm:pt modelId="{45A81C9D-9F5A-4F24-9458-4BAC111CD1B6}" type="sibTrans" cxnId="{568F1293-5242-44BC-84D8-6D99DB9B615F}">
      <dgm:prSet/>
      <dgm:spPr/>
      <dgm:t>
        <a:bodyPr/>
        <a:lstStyle/>
        <a:p>
          <a:endParaRPr lang="es-MX"/>
        </a:p>
      </dgm:t>
    </dgm:pt>
    <dgm:pt modelId="{A56D622E-1BCB-4FB4-BAF3-FB6A47C3271C}">
      <dgm:prSet phldrT="[Texto]" custT="1"/>
      <dgm:spPr/>
      <dgm:t>
        <a:bodyPr/>
        <a:lstStyle/>
        <a:p>
          <a:r>
            <a:rPr lang="es-MX" sz="1400" dirty="0" smtClean="0"/>
            <a:t>Watson, ayudo a  establecer organizaciones profesionales de historiadores de psicología</a:t>
          </a:r>
        </a:p>
        <a:p>
          <a:endParaRPr lang="es-MX" sz="1400" dirty="0"/>
        </a:p>
      </dgm:t>
    </dgm:pt>
    <dgm:pt modelId="{0F3AAA4F-7A58-4B57-ADE5-14E95175D322}" type="parTrans" cxnId="{4D90CBB2-C70B-4550-93E4-649CAD3FE6E4}">
      <dgm:prSet/>
      <dgm:spPr/>
      <dgm:t>
        <a:bodyPr/>
        <a:lstStyle/>
        <a:p>
          <a:endParaRPr lang="es-MX"/>
        </a:p>
      </dgm:t>
    </dgm:pt>
    <dgm:pt modelId="{219B87BA-635F-4F22-944B-0E26C17AE2D9}" type="sibTrans" cxnId="{4D90CBB2-C70B-4550-93E4-649CAD3FE6E4}">
      <dgm:prSet/>
      <dgm:spPr/>
      <dgm:t>
        <a:bodyPr/>
        <a:lstStyle/>
        <a:p>
          <a:endParaRPr lang="es-MX"/>
        </a:p>
      </dgm:t>
    </dgm:pt>
    <dgm:pt modelId="{4014534A-772C-49E0-A7DD-DA6BD2A0AC13}" type="pres">
      <dgm:prSet presAssocID="{53A6BCDA-DBD4-4241-A543-5203C1557EC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D7E3425-7B26-4EAF-8751-49F47EE1A6E2}" type="pres">
      <dgm:prSet presAssocID="{59E4F1BA-8355-4C98-BFD0-97DF15B134A5}" presName="centerShape" presStyleLbl="node0" presStyleIdx="0" presStyleCnt="1" custScaleX="123193" custScaleY="109009"/>
      <dgm:spPr/>
      <dgm:t>
        <a:bodyPr/>
        <a:lstStyle/>
        <a:p>
          <a:endParaRPr lang="es-MX"/>
        </a:p>
      </dgm:t>
    </dgm:pt>
    <dgm:pt modelId="{DC51870F-1683-4520-969A-F4FE20F1BB47}" type="pres">
      <dgm:prSet presAssocID="{C4147683-8CE5-4040-9215-93FC79C67B9A}" presName="Name9" presStyleLbl="parChTrans1D2" presStyleIdx="0" presStyleCnt="4"/>
      <dgm:spPr/>
      <dgm:t>
        <a:bodyPr/>
        <a:lstStyle/>
        <a:p>
          <a:endParaRPr lang="es-MX"/>
        </a:p>
      </dgm:t>
    </dgm:pt>
    <dgm:pt modelId="{0A8B02BB-C11B-4D28-BA1F-C208115BA5D1}" type="pres">
      <dgm:prSet presAssocID="{C4147683-8CE5-4040-9215-93FC79C67B9A}" presName="connTx" presStyleLbl="parChTrans1D2" presStyleIdx="0" presStyleCnt="4"/>
      <dgm:spPr/>
      <dgm:t>
        <a:bodyPr/>
        <a:lstStyle/>
        <a:p>
          <a:endParaRPr lang="es-MX"/>
        </a:p>
      </dgm:t>
    </dgm:pt>
    <dgm:pt modelId="{6270BA48-6400-4B1B-AE10-FEDFDAB18348}" type="pres">
      <dgm:prSet presAssocID="{2DFAF52C-4A62-4BD1-B6E6-DA8EADD568C8}" presName="node" presStyleLbl="node1" presStyleIdx="0" presStyleCnt="4" custScaleX="163463" custScaleY="9809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E22C598-93B8-4E61-BCEB-0F7165668DCD}" type="pres">
      <dgm:prSet presAssocID="{63C09557-CD22-49B1-85E0-83ED5CD620EC}" presName="Name9" presStyleLbl="parChTrans1D2" presStyleIdx="1" presStyleCnt="4"/>
      <dgm:spPr/>
      <dgm:t>
        <a:bodyPr/>
        <a:lstStyle/>
        <a:p>
          <a:endParaRPr lang="es-MX"/>
        </a:p>
      </dgm:t>
    </dgm:pt>
    <dgm:pt modelId="{F64F8B18-56FA-4D35-9988-64718FD70382}" type="pres">
      <dgm:prSet presAssocID="{63C09557-CD22-49B1-85E0-83ED5CD620EC}" presName="connTx" presStyleLbl="parChTrans1D2" presStyleIdx="1" presStyleCnt="4"/>
      <dgm:spPr/>
      <dgm:t>
        <a:bodyPr/>
        <a:lstStyle/>
        <a:p>
          <a:endParaRPr lang="es-MX"/>
        </a:p>
      </dgm:t>
    </dgm:pt>
    <dgm:pt modelId="{A2C12101-5451-4551-B0DD-60650A09D5FA}" type="pres">
      <dgm:prSet presAssocID="{A35F97CA-AECA-413D-A2D7-2C0EDC661682}" presName="node" presStyleLbl="node1" presStyleIdx="1" presStyleCnt="4" custScaleX="119923" custScaleY="134591" custRadScaleRad="103627" custRadScaleInc="-79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E61240-9FBB-43AF-9EA6-C523390C284E}" type="pres">
      <dgm:prSet presAssocID="{A7B804AF-C7EE-47C7-AEFC-89F07F1A6BAE}" presName="Name9" presStyleLbl="parChTrans1D2" presStyleIdx="2" presStyleCnt="4"/>
      <dgm:spPr/>
      <dgm:t>
        <a:bodyPr/>
        <a:lstStyle/>
        <a:p>
          <a:endParaRPr lang="es-MX"/>
        </a:p>
      </dgm:t>
    </dgm:pt>
    <dgm:pt modelId="{5AE4639B-6E78-4BF1-9C3F-D902555370B0}" type="pres">
      <dgm:prSet presAssocID="{A7B804AF-C7EE-47C7-AEFC-89F07F1A6BAE}" presName="connTx" presStyleLbl="parChTrans1D2" presStyleIdx="2" presStyleCnt="4"/>
      <dgm:spPr/>
      <dgm:t>
        <a:bodyPr/>
        <a:lstStyle/>
        <a:p>
          <a:endParaRPr lang="es-MX"/>
        </a:p>
      </dgm:t>
    </dgm:pt>
    <dgm:pt modelId="{0174EA62-BC4F-48E2-96BF-7AB92A975F55}" type="pres">
      <dgm:prSet presAssocID="{3475464E-F425-4209-90A3-186AE607A4A1}" presName="node" presStyleLbl="node1" presStyleIdx="2" presStyleCnt="4" custScaleX="145665" custScaleY="106983" custRadScaleRad="84340" custRadScaleInc="-299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E52681-1270-4825-B54A-1090A1BD4478}" type="pres">
      <dgm:prSet presAssocID="{0F3AAA4F-7A58-4B57-ADE5-14E95175D322}" presName="Name9" presStyleLbl="parChTrans1D2" presStyleIdx="3" presStyleCnt="4"/>
      <dgm:spPr/>
      <dgm:t>
        <a:bodyPr/>
        <a:lstStyle/>
        <a:p>
          <a:endParaRPr lang="es-MX"/>
        </a:p>
      </dgm:t>
    </dgm:pt>
    <dgm:pt modelId="{641279FD-48F2-4C61-9169-8826B69ED6D3}" type="pres">
      <dgm:prSet presAssocID="{0F3AAA4F-7A58-4B57-ADE5-14E95175D322}" presName="connTx" presStyleLbl="parChTrans1D2" presStyleIdx="3" presStyleCnt="4"/>
      <dgm:spPr/>
      <dgm:t>
        <a:bodyPr/>
        <a:lstStyle/>
        <a:p>
          <a:endParaRPr lang="es-MX"/>
        </a:p>
      </dgm:t>
    </dgm:pt>
    <dgm:pt modelId="{DCBBF288-862C-4F13-A98C-F27AA203DB8C}" type="pres">
      <dgm:prSet presAssocID="{A56D622E-1BCB-4FB4-BAF3-FB6A47C3271C}" presName="node" presStyleLbl="node1" presStyleIdx="3" presStyleCnt="4" custScaleX="127216" custScaleY="121337" custRadScaleRad="104815" custRadScaleInc="273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8798005-E96C-4EFF-BE77-57F25464DFB1}" type="presOf" srcId="{3475464E-F425-4209-90A3-186AE607A4A1}" destId="{0174EA62-BC4F-48E2-96BF-7AB92A975F55}" srcOrd="0" destOrd="0" presId="urn:microsoft.com/office/officeart/2005/8/layout/radial1"/>
    <dgm:cxn modelId="{0C3A78EC-420F-45BB-ADFA-0C9BAE017E41}" type="presOf" srcId="{63C09557-CD22-49B1-85E0-83ED5CD620EC}" destId="{F64F8B18-56FA-4D35-9988-64718FD70382}" srcOrd="1" destOrd="0" presId="urn:microsoft.com/office/officeart/2005/8/layout/radial1"/>
    <dgm:cxn modelId="{02DC8C98-CA95-4912-8862-4BD5FCA245A4}" type="presOf" srcId="{A35F97CA-AECA-413D-A2D7-2C0EDC661682}" destId="{A2C12101-5451-4551-B0DD-60650A09D5FA}" srcOrd="0" destOrd="0" presId="urn:microsoft.com/office/officeart/2005/8/layout/radial1"/>
    <dgm:cxn modelId="{199C5DF1-5F14-4AB5-90EB-E0098B2DBF69}" type="presOf" srcId="{63C09557-CD22-49B1-85E0-83ED5CD620EC}" destId="{EE22C598-93B8-4E61-BCEB-0F7165668DCD}" srcOrd="0" destOrd="0" presId="urn:microsoft.com/office/officeart/2005/8/layout/radial1"/>
    <dgm:cxn modelId="{92E82543-AD08-4840-8F4D-00C1960DF19F}" type="presOf" srcId="{C4147683-8CE5-4040-9215-93FC79C67B9A}" destId="{0A8B02BB-C11B-4D28-BA1F-C208115BA5D1}" srcOrd="1" destOrd="0" presId="urn:microsoft.com/office/officeart/2005/8/layout/radial1"/>
    <dgm:cxn modelId="{B0291998-B7B7-4006-9CBC-2194B84135B5}" srcId="{59E4F1BA-8355-4C98-BFD0-97DF15B134A5}" destId="{A35F97CA-AECA-413D-A2D7-2C0EDC661682}" srcOrd="1" destOrd="0" parTransId="{63C09557-CD22-49B1-85E0-83ED5CD620EC}" sibTransId="{C429FAC7-B487-4FC1-A07E-D1E764BE7C4D}"/>
    <dgm:cxn modelId="{EF623AC1-678E-4EAD-9DB0-2EF649EA65B8}" type="presOf" srcId="{59E4F1BA-8355-4C98-BFD0-97DF15B134A5}" destId="{1D7E3425-7B26-4EAF-8751-49F47EE1A6E2}" srcOrd="0" destOrd="0" presId="urn:microsoft.com/office/officeart/2005/8/layout/radial1"/>
    <dgm:cxn modelId="{2C8BA53C-4551-4666-B603-9BA38C8F13E1}" type="presOf" srcId="{53A6BCDA-DBD4-4241-A543-5203C1557EC8}" destId="{4014534A-772C-49E0-A7DD-DA6BD2A0AC13}" srcOrd="0" destOrd="0" presId="urn:microsoft.com/office/officeart/2005/8/layout/radial1"/>
    <dgm:cxn modelId="{A5D6CF52-10C7-4FFF-8216-53586D0C3321}" type="presOf" srcId="{0F3AAA4F-7A58-4B57-ADE5-14E95175D322}" destId="{31E52681-1270-4825-B54A-1090A1BD4478}" srcOrd="0" destOrd="0" presId="urn:microsoft.com/office/officeart/2005/8/layout/radial1"/>
    <dgm:cxn modelId="{5EC9CF54-9272-4CBC-BCB4-9EAB187A483C}" type="presOf" srcId="{0F3AAA4F-7A58-4B57-ADE5-14E95175D322}" destId="{641279FD-48F2-4C61-9169-8826B69ED6D3}" srcOrd="1" destOrd="0" presId="urn:microsoft.com/office/officeart/2005/8/layout/radial1"/>
    <dgm:cxn modelId="{F6551EFD-54A2-4C17-B457-4BCC4FE4E3ED}" type="presOf" srcId="{2DFAF52C-4A62-4BD1-B6E6-DA8EADD568C8}" destId="{6270BA48-6400-4B1B-AE10-FEDFDAB18348}" srcOrd="0" destOrd="0" presId="urn:microsoft.com/office/officeart/2005/8/layout/radial1"/>
    <dgm:cxn modelId="{41438D2E-9BB9-4A65-B139-F41E80953CF6}" type="presOf" srcId="{A56D622E-1BCB-4FB4-BAF3-FB6A47C3271C}" destId="{DCBBF288-862C-4F13-A98C-F27AA203DB8C}" srcOrd="0" destOrd="0" presId="urn:microsoft.com/office/officeart/2005/8/layout/radial1"/>
    <dgm:cxn modelId="{F072A1B7-F1F5-4030-AC78-DE94A12913A2}" type="presOf" srcId="{A7B804AF-C7EE-47C7-AEFC-89F07F1A6BAE}" destId="{5AE4639B-6E78-4BF1-9C3F-D902555370B0}" srcOrd="1" destOrd="0" presId="urn:microsoft.com/office/officeart/2005/8/layout/radial1"/>
    <dgm:cxn modelId="{8A65C5DF-6E80-4B5D-AB06-717D8318EC73}" type="presOf" srcId="{C4147683-8CE5-4040-9215-93FC79C67B9A}" destId="{DC51870F-1683-4520-969A-F4FE20F1BB47}" srcOrd="0" destOrd="0" presId="urn:microsoft.com/office/officeart/2005/8/layout/radial1"/>
    <dgm:cxn modelId="{4D90CBB2-C70B-4550-93E4-649CAD3FE6E4}" srcId="{59E4F1BA-8355-4C98-BFD0-97DF15B134A5}" destId="{A56D622E-1BCB-4FB4-BAF3-FB6A47C3271C}" srcOrd="3" destOrd="0" parTransId="{0F3AAA4F-7A58-4B57-ADE5-14E95175D322}" sibTransId="{219B87BA-635F-4F22-944B-0E26C17AE2D9}"/>
    <dgm:cxn modelId="{EF9470CC-00C2-480D-BACB-AD0A2EDDFDBA}" srcId="{59E4F1BA-8355-4C98-BFD0-97DF15B134A5}" destId="{2DFAF52C-4A62-4BD1-B6E6-DA8EADD568C8}" srcOrd="0" destOrd="0" parTransId="{C4147683-8CE5-4040-9215-93FC79C67B9A}" sibTransId="{F24E0E48-1501-49BD-B28D-9313B053BB14}"/>
    <dgm:cxn modelId="{A3260526-898B-4AA3-942B-680F8F370F43}" type="presOf" srcId="{A7B804AF-C7EE-47C7-AEFC-89F07F1A6BAE}" destId="{8EE61240-9FBB-43AF-9EA6-C523390C284E}" srcOrd="0" destOrd="0" presId="urn:microsoft.com/office/officeart/2005/8/layout/radial1"/>
    <dgm:cxn modelId="{568F1293-5242-44BC-84D8-6D99DB9B615F}" srcId="{59E4F1BA-8355-4C98-BFD0-97DF15B134A5}" destId="{3475464E-F425-4209-90A3-186AE607A4A1}" srcOrd="2" destOrd="0" parTransId="{A7B804AF-C7EE-47C7-AEFC-89F07F1A6BAE}" sibTransId="{45A81C9D-9F5A-4F24-9458-4BAC111CD1B6}"/>
    <dgm:cxn modelId="{4C84ADFA-31A1-421F-9D1E-5DC244E54D52}" srcId="{53A6BCDA-DBD4-4241-A543-5203C1557EC8}" destId="{59E4F1BA-8355-4C98-BFD0-97DF15B134A5}" srcOrd="0" destOrd="0" parTransId="{61D70F0B-AE05-4B00-8260-71B2ED53BEB7}" sibTransId="{356E073B-CA9A-4DD8-998D-0D1201D58E32}"/>
    <dgm:cxn modelId="{A3B17CE9-B95A-49D5-B5E9-D95FC7E35311}" type="presParOf" srcId="{4014534A-772C-49E0-A7DD-DA6BD2A0AC13}" destId="{1D7E3425-7B26-4EAF-8751-49F47EE1A6E2}" srcOrd="0" destOrd="0" presId="urn:microsoft.com/office/officeart/2005/8/layout/radial1"/>
    <dgm:cxn modelId="{27744E76-9285-451D-AE0C-81A8A6259447}" type="presParOf" srcId="{4014534A-772C-49E0-A7DD-DA6BD2A0AC13}" destId="{DC51870F-1683-4520-969A-F4FE20F1BB47}" srcOrd="1" destOrd="0" presId="urn:microsoft.com/office/officeart/2005/8/layout/radial1"/>
    <dgm:cxn modelId="{A0862FCF-386D-48BB-80D6-7ED93D4C8CF2}" type="presParOf" srcId="{DC51870F-1683-4520-969A-F4FE20F1BB47}" destId="{0A8B02BB-C11B-4D28-BA1F-C208115BA5D1}" srcOrd="0" destOrd="0" presId="urn:microsoft.com/office/officeart/2005/8/layout/radial1"/>
    <dgm:cxn modelId="{C261DBEC-0305-47E2-AB83-0171E4265D4C}" type="presParOf" srcId="{4014534A-772C-49E0-A7DD-DA6BD2A0AC13}" destId="{6270BA48-6400-4B1B-AE10-FEDFDAB18348}" srcOrd="2" destOrd="0" presId="urn:microsoft.com/office/officeart/2005/8/layout/radial1"/>
    <dgm:cxn modelId="{C7E4315F-2651-464F-A60C-954B590E39D9}" type="presParOf" srcId="{4014534A-772C-49E0-A7DD-DA6BD2A0AC13}" destId="{EE22C598-93B8-4E61-BCEB-0F7165668DCD}" srcOrd="3" destOrd="0" presId="urn:microsoft.com/office/officeart/2005/8/layout/radial1"/>
    <dgm:cxn modelId="{BEBE93A1-7BD4-4473-9A7E-615E5BE01936}" type="presParOf" srcId="{EE22C598-93B8-4E61-BCEB-0F7165668DCD}" destId="{F64F8B18-56FA-4D35-9988-64718FD70382}" srcOrd="0" destOrd="0" presId="urn:microsoft.com/office/officeart/2005/8/layout/radial1"/>
    <dgm:cxn modelId="{260148C8-11C5-4556-A699-7B33C1E44B06}" type="presParOf" srcId="{4014534A-772C-49E0-A7DD-DA6BD2A0AC13}" destId="{A2C12101-5451-4551-B0DD-60650A09D5FA}" srcOrd="4" destOrd="0" presId="urn:microsoft.com/office/officeart/2005/8/layout/radial1"/>
    <dgm:cxn modelId="{D7EFF4EF-4B0E-4E37-A213-1F44FCF9D07B}" type="presParOf" srcId="{4014534A-772C-49E0-A7DD-DA6BD2A0AC13}" destId="{8EE61240-9FBB-43AF-9EA6-C523390C284E}" srcOrd="5" destOrd="0" presId="urn:microsoft.com/office/officeart/2005/8/layout/radial1"/>
    <dgm:cxn modelId="{615F76CD-C273-4DC8-91DD-F4EB2AAA1055}" type="presParOf" srcId="{8EE61240-9FBB-43AF-9EA6-C523390C284E}" destId="{5AE4639B-6E78-4BF1-9C3F-D902555370B0}" srcOrd="0" destOrd="0" presId="urn:microsoft.com/office/officeart/2005/8/layout/radial1"/>
    <dgm:cxn modelId="{77B17066-6CD0-453B-8F8D-EAB46DAF7CC1}" type="presParOf" srcId="{4014534A-772C-49E0-A7DD-DA6BD2A0AC13}" destId="{0174EA62-BC4F-48E2-96BF-7AB92A975F55}" srcOrd="6" destOrd="0" presId="urn:microsoft.com/office/officeart/2005/8/layout/radial1"/>
    <dgm:cxn modelId="{71134D2B-479F-4104-BE5B-6CE49CB6A738}" type="presParOf" srcId="{4014534A-772C-49E0-A7DD-DA6BD2A0AC13}" destId="{31E52681-1270-4825-B54A-1090A1BD4478}" srcOrd="7" destOrd="0" presId="urn:microsoft.com/office/officeart/2005/8/layout/radial1"/>
    <dgm:cxn modelId="{E0F13BFC-B762-4A88-B1DE-04C1B215201F}" type="presParOf" srcId="{31E52681-1270-4825-B54A-1090A1BD4478}" destId="{641279FD-48F2-4C61-9169-8826B69ED6D3}" srcOrd="0" destOrd="0" presId="urn:microsoft.com/office/officeart/2005/8/layout/radial1"/>
    <dgm:cxn modelId="{B552F2E4-04F1-42E9-B266-8A0AF0B7D461}" type="presParOf" srcId="{4014534A-772C-49E0-A7DD-DA6BD2A0AC13}" destId="{DCBBF288-862C-4F13-A98C-F27AA203DB8C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3CECAB-B289-4445-829D-193E1422CE47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DBAF5EA-C277-4928-BB73-D558EF650250}">
      <dgm:prSet phldrT="[Texto]"/>
      <dgm:spPr/>
      <dgm:t>
        <a:bodyPr/>
        <a:lstStyle/>
        <a:p>
          <a:r>
            <a:rPr lang="es-MX" dirty="0" smtClean="0"/>
            <a:t>Por que estudiar Psicología</a:t>
          </a:r>
          <a:endParaRPr lang="es-MX" dirty="0"/>
        </a:p>
      </dgm:t>
    </dgm:pt>
    <dgm:pt modelId="{16164BD3-A4BA-4D05-AA00-4BCAD8D6F96A}" type="parTrans" cxnId="{3BA0856A-CF77-4031-B2D0-8AB4E71F8866}">
      <dgm:prSet/>
      <dgm:spPr/>
      <dgm:t>
        <a:bodyPr/>
        <a:lstStyle/>
        <a:p>
          <a:endParaRPr lang="es-MX"/>
        </a:p>
      </dgm:t>
    </dgm:pt>
    <dgm:pt modelId="{2D745E48-DFE6-4053-9105-56573FF52770}" type="sibTrans" cxnId="{3BA0856A-CF77-4031-B2D0-8AB4E71F8866}">
      <dgm:prSet/>
      <dgm:spPr/>
      <dgm:t>
        <a:bodyPr/>
        <a:lstStyle/>
        <a:p>
          <a:endParaRPr lang="es-MX"/>
        </a:p>
      </dgm:t>
    </dgm:pt>
    <dgm:pt modelId="{46E41504-50FB-490F-A362-C180D143CA8B}">
      <dgm:prSet phldrT="[Texto]"/>
      <dgm:spPr/>
      <dgm:t>
        <a:bodyPr/>
        <a:lstStyle/>
        <a:p>
          <a:r>
            <a:rPr lang="es-MX" dirty="0" smtClean="0"/>
            <a:t>Ayuda a evitar errores del pasado y a predecir el  fututo</a:t>
          </a:r>
          <a:endParaRPr lang="es-MX" dirty="0"/>
        </a:p>
      </dgm:t>
    </dgm:pt>
    <dgm:pt modelId="{E7C5353A-FB26-4A3C-9D4B-EC1E5A91486B}" type="parTrans" cxnId="{16DA0866-67BB-4587-9B4F-957E95635EC6}">
      <dgm:prSet/>
      <dgm:spPr/>
      <dgm:t>
        <a:bodyPr/>
        <a:lstStyle/>
        <a:p>
          <a:endParaRPr lang="es-MX"/>
        </a:p>
      </dgm:t>
    </dgm:pt>
    <dgm:pt modelId="{092E7D7E-CF59-47B9-8FFA-A4114AB54F6A}" type="sibTrans" cxnId="{16DA0866-67BB-4587-9B4F-957E95635EC6}">
      <dgm:prSet/>
      <dgm:spPr/>
      <dgm:t>
        <a:bodyPr/>
        <a:lstStyle/>
        <a:p>
          <a:endParaRPr lang="es-MX"/>
        </a:p>
      </dgm:t>
    </dgm:pt>
    <dgm:pt modelId="{F9286D39-D1F2-437F-B5CE-D58DE72F3D83}">
      <dgm:prSet phldrT="[Texto]"/>
      <dgm:spPr/>
      <dgm:t>
        <a:bodyPr/>
        <a:lstStyle/>
        <a:p>
          <a:r>
            <a:rPr lang="es-MX" dirty="0" smtClean="0"/>
            <a:t>Ayuda a entender el presente</a:t>
          </a:r>
          <a:endParaRPr lang="es-MX" dirty="0"/>
        </a:p>
      </dgm:t>
    </dgm:pt>
    <dgm:pt modelId="{8F541B75-FC86-40AB-A6E5-D2D5491F85E6}" type="parTrans" cxnId="{4796EF2F-CE6E-4371-B2B6-6449651AD052}">
      <dgm:prSet/>
      <dgm:spPr/>
      <dgm:t>
        <a:bodyPr/>
        <a:lstStyle/>
        <a:p>
          <a:endParaRPr lang="es-MX"/>
        </a:p>
      </dgm:t>
    </dgm:pt>
    <dgm:pt modelId="{A750FB6E-D65B-4F87-8F3A-B79872A18B1A}" type="sibTrans" cxnId="{4796EF2F-CE6E-4371-B2B6-6449651AD052}">
      <dgm:prSet/>
      <dgm:spPr/>
      <dgm:t>
        <a:bodyPr/>
        <a:lstStyle/>
        <a:p>
          <a:endParaRPr lang="es-MX"/>
        </a:p>
      </dgm:t>
    </dgm:pt>
    <dgm:pt modelId="{4A3BD949-BC45-4690-911E-26BC168D3DCC}">
      <dgm:prSet phldrT="[Texto]"/>
      <dgm:spPr/>
      <dgm:t>
        <a:bodyPr/>
        <a:lstStyle/>
        <a:p>
          <a:r>
            <a:rPr lang="es-MX" dirty="0" smtClean="0"/>
            <a:t>Pone los  sucesos actuales en una  mejor perspectiva</a:t>
          </a:r>
          <a:endParaRPr lang="es-MX" dirty="0"/>
        </a:p>
      </dgm:t>
    </dgm:pt>
    <dgm:pt modelId="{594CC0F6-72B7-4256-B49D-B6F3BD573F51}" type="parTrans" cxnId="{9DB0FD24-99CA-47F0-87AB-A76EA594A58E}">
      <dgm:prSet/>
      <dgm:spPr/>
      <dgm:t>
        <a:bodyPr/>
        <a:lstStyle/>
        <a:p>
          <a:endParaRPr lang="es-MX"/>
        </a:p>
      </dgm:t>
    </dgm:pt>
    <dgm:pt modelId="{76ECF869-180C-4CD7-BB93-D45374775E2F}" type="sibTrans" cxnId="{9DB0FD24-99CA-47F0-87AB-A76EA594A58E}">
      <dgm:prSet/>
      <dgm:spPr/>
      <dgm:t>
        <a:bodyPr/>
        <a:lstStyle/>
        <a:p>
          <a:endParaRPr lang="es-MX"/>
        </a:p>
      </dgm:t>
    </dgm:pt>
    <dgm:pt modelId="{7561D066-F3F4-42EB-BDDB-CF6205F550E3}">
      <dgm:prSet phldrT="[Texto]"/>
      <dgm:spPr/>
      <dgm:t>
        <a:bodyPr/>
        <a:lstStyle/>
        <a:p>
          <a:r>
            <a:rPr lang="es-MX" dirty="0" smtClean="0"/>
            <a:t>Nos inmuniza con la creencia de  que nuestros  tiempos tienen problemas insuperables</a:t>
          </a:r>
          <a:endParaRPr lang="es-MX" dirty="0"/>
        </a:p>
      </dgm:t>
    </dgm:pt>
    <dgm:pt modelId="{EC1CBA3D-446C-4ECF-979D-B3BB33B48260}" type="parTrans" cxnId="{5F106734-5DA5-4FB3-8C02-F831AEB90583}">
      <dgm:prSet/>
      <dgm:spPr/>
      <dgm:t>
        <a:bodyPr/>
        <a:lstStyle/>
        <a:p>
          <a:endParaRPr lang="es-MX"/>
        </a:p>
      </dgm:t>
    </dgm:pt>
    <dgm:pt modelId="{06045AAF-01EC-42E8-92C2-3B3AAA97E28B}" type="sibTrans" cxnId="{5F106734-5DA5-4FB3-8C02-F831AEB90583}">
      <dgm:prSet/>
      <dgm:spPr/>
      <dgm:t>
        <a:bodyPr/>
        <a:lstStyle/>
        <a:p>
          <a:endParaRPr lang="es-MX"/>
        </a:p>
      </dgm:t>
    </dgm:pt>
    <dgm:pt modelId="{86F40D1E-0FE3-446A-BED8-7C990CDD4485}" type="pres">
      <dgm:prSet presAssocID="{143CECAB-B289-4445-829D-193E1422CE4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BCE8C84-78DC-49FD-9933-08B678348495}" type="pres">
      <dgm:prSet presAssocID="{8DBAF5EA-C277-4928-BB73-D558EF650250}" presName="centerShape" presStyleLbl="node0" presStyleIdx="0" presStyleCnt="1" custScaleX="109051" custScaleY="103187"/>
      <dgm:spPr/>
      <dgm:t>
        <a:bodyPr/>
        <a:lstStyle/>
        <a:p>
          <a:endParaRPr lang="es-MX"/>
        </a:p>
      </dgm:t>
    </dgm:pt>
    <dgm:pt modelId="{06625292-9498-4665-9EBA-10BB5C16ACF2}" type="pres">
      <dgm:prSet presAssocID="{46E41504-50FB-490F-A362-C180D143CA8B}" presName="node" presStyleLbl="node1" presStyleIdx="0" presStyleCnt="4" custScaleX="132746" custScaleY="9911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3E86EDB-BCA9-431D-A75A-D6BBE992F88F}" type="pres">
      <dgm:prSet presAssocID="{46E41504-50FB-490F-A362-C180D143CA8B}" presName="dummy" presStyleCnt="0"/>
      <dgm:spPr/>
    </dgm:pt>
    <dgm:pt modelId="{A4D55C96-B43B-4E78-ADFB-FC6CB7CE5EC8}" type="pres">
      <dgm:prSet presAssocID="{092E7D7E-CF59-47B9-8FFA-A4114AB54F6A}" presName="sibTrans" presStyleLbl="sibTrans2D1" presStyleIdx="0" presStyleCnt="4"/>
      <dgm:spPr/>
      <dgm:t>
        <a:bodyPr/>
        <a:lstStyle/>
        <a:p>
          <a:endParaRPr lang="es-MX"/>
        </a:p>
      </dgm:t>
    </dgm:pt>
    <dgm:pt modelId="{24DAF646-6380-463A-A621-4518D369839E}" type="pres">
      <dgm:prSet presAssocID="{F9286D39-D1F2-437F-B5CE-D58DE72F3D83}" presName="node" presStyleLbl="node1" presStyleIdx="1" presStyleCnt="4" custScaleX="108599" custRadScaleRad="111246" custRadScaleInc="5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BDDB2A-31DD-4C89-AF06-8F004A5E86E1}" type="pres">
      <dgm:prSet presAssocID="{F9286D39-D1F2-437F-B5CE-D58DE72F3D83}" presName="dummy" presStyleCnt="0"/>
      <dgm:spPr/>
    </dgm:pt>
    <dgm:pt modelId="{EDEA8E71-0EA6-4134-95CE-352ADB379513}" type="pres">
      <dgm:prSet presAssocID="{A750FB6E-D65B-4F87-8F3A-B79872A18B1A}" presName="sibTrans" presStyleLbl="sibTrans2D1" presStyleIdx="1" presStyleCnt="4"/>
      <dgm:spPr/>
      <dgm:t>
        <a:bodyPr/>
        <a:lstStyle/>
        <a:p>
          <a:endParaRPr lang="es-MX"/>
        </a:p>
      </dgm:t>
    </dgm:pt>
    <dgm:pt modelId="{2DE8A5B1-D4C6-4C15-BAA5-D08E8A6FF1D3}" type="pres">
      <dgm:prSet presAssocID="{4A3BD949-BC45-4690-911E-26BC168D3DCC}" presName="node" presStyleLbl="node1" presStyleIdx="2" presStyleCnt="4" custScaleX="14630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F9247C0-61AF-4F05-B827-41FDC6EDE7D9}" type="pres">
      <dgm:prSet presAssocID="{4A3BD949-BC45-4690-911E-26BC168D3DCC}" presName="dummy" presStyleCnt="0"/>
      <dgm:spPr/>
    </dgm:pt>
    <dgm:pt modelId="{410CBB49-11CF-48D2-826D-24EB7B41706F}" type="pres">
      <dgm:prSet presAssocID="{76ECF869-180C-4CD7-BB93-D45374775E2F}" presName="sibTrans" presStyleLbl="sibTrans2D1" presStyleIdx="2" presStyleCnt="4"/>
      <dgm:spPr/>
      <dgm:t>
        <a:bodyPr/>
        <a:lstStyle/>
        <a:p>
          <a:endParaRPr lang="es-MX"/>
        </a:p>
      </dgm:t>
    </dgm:pt>
    <dgm:pt modelId="{E9A01E33-4E12-4FE4-958E-2F0266E6C492}" type="pres">
      <dgm:prSet presAssocID="{7561D066-F3F4-42EB-BDDB-CF6205F550E3}" presName="node" presStyleLbl="node1" presStyleIdx="3" presStyleCnt="4" custScaleX="13837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026B425-6EED-4616-88F9-47D9267CE1A0}" type="pres">
      <dgm:prSet presAssocID="{7561D066-F3F4-42EB-BDDB-CF6205F550E3}" presName="dummy" presStyleCnt="0"/>
      <dgm:spPr/>
    </dgm:pt>
    <dgm:pt modelId="{1CA1C648-4E8A-44C8-8D12-2893702C01AB}" type="pres">
      <dgm:prSet presAssocID="{06045AAF-01EC-42E8-92C2-3B3AAA97E28B}" presName="sibTrans" presStyleLbl="sibTrans2D1" presStyleIdx="3" presStyleCnt="4"/>
      <dgm:spPr/>
      <dgm:t>
        <a:bodyPr/>
        <a:lstStyle/>
        <a:p>
          <a:endParaRPr lang="es-MX"/>
        </a:p>
      </dgm:t>
    </dgm:pt>
  </dgm:ptLst>
  <dgm:cxnLst>
    <dgm:cxn modelId="{AFA47B84-BEAE-4EA4-8F61-E5248B884CFB}" type="presOf" srcId="{A750FB6E-D65B-4F87-8F3A-B79872A18B1A}" destId="{EDEA8E71-0EA6-4134-95CE-352ADB379513}" srcOrd="0" destOrd="0" presId="urn:microsoft.com/office/officeart/2005/8/layout/radial6"/>
    <dgm:cxn modelId="{E880BA81-DF0A-4EDF-BDC2-ADFBA100CAEC}" type="presOf" srcId="{06045AAF-01EC-42E8-92C2-3B3AAA97E28B}" destId="{1CA1C648-4E8A-44C8-8D12-2893702C01AB}" srcOrd="0" destOrd="0" presId="urn:microsoft.com/office/officeart/2005/8/layout/radial6"/>
    <dgm:cxn modelId="{08437D33-C59F-4576-9BC8-F8EA268FE498}" type="presOf" srcId="{092E7D7E-CF59-47B9-8FFA-A4114AB54F6A}" destId="{A4D55C96-B43B-4E78-ADFB-FC6CB7CE5EC8}" srcOrd="0" destOrd="0" presId="urn:microsoft.com/office/officeart/2005/8/layout/radial6"/>
    <dgm:cxn modelId="{16DA0866-67BB-4587-9B4F-957E95635EC6}" srcId="{8DBAF5EA-C277-4928-BB73-D558EF650250}" destId="{46E41504-50FB-490F-A362-C180D143CA8B}" srcOrd="0" destOrd="0" parTransId="{E7C5353A-FB26-4A3C-9D4B-EC1E5A91486B}" sibTransId="{092E7D7E-CF59-47B9-8FFA-A4114AB54F6A}"/>
    <dgm:cxn modelId="{3BA0856A-CF77-4031-B2D0-8AB4E71F8866}" srcId="{143CECAB-B289-4445-829D-193E1422CE47}" destId="{8DBAF5EA-C277-4928-BB73-D558EF650250}" srcOrd="0" destOrd="0" parTransId="{16164BD3-A4BA-4D05-AA00-4BCAD8D6F96A}" sibTransId="{2D745E48-DFE6-4053-9105-56573FF52770}"/>
    <dgm:cxn modelId="{5F106734-5DA5-4FB3-8C02-F831AEB90583}" srcId="{8DBAF5EA-C277-4928-BB73-D558EF650250}" destId="{7561D066-F3F4-42EB-BDDB-CF6205F550E3}" srcOrd="3" destOrd="0" parTransId="{EC1CBA3D-446C-4ECF-979D-B3BB33B48260}" sibTransId="{06045AAF-01EC-42E8-92C2-3B3AAA97E28B}"/>
    <dgm:cxn modelId="{9DB0FD24-99CA-47F0-87AB-A76EA594A58E}" srcId="{8DBAF5EA-C277-4928-BB73-D558EF650250}" destId="{4A3BD949-BC45-4690-911E-26BC168D3DCC}" srcOrd="2" destOrd="0" parTransId="{594CC0F6-72B7-4256-B49D-B6F3BD573F51}" sibTransId="{76ECF869-180C-4CD7-BB93-D45374775E2F}"/>
    <dgm:cxn modelId="{B3C09D04-4A59-471C-80EC-84E3FD31E704}" type="presOf" srcId="{76ECF869-180C-4CD7-BB93-D45374775E2F}" destId="{410CBB49-11CF-48D2-826D-24EB7B41706F}" srcOrd="0" destOrd="0" presId="urn:microsoft.com/office/officeart/2005/8/layout/radial6"/>
    <dgm:cxn modelId="{8BA3A54C-E392-4B3D-93A5-C47421842DB3}" type="presOf" srcId="{8DBAF5EA-C277-4928-BB73-D558EF650250}" destId="{2BCE8C84-78DC-49FD-9933-08B678348495}" srcOrd="0" destOrd="0" presId="urn:microsoft.com/office/officeart/2005/8/layout/radial6"/>
    <dgm:cxn modelId="{AB9D7F9C-89EB-4FB4-8969-6E80126EB890}" type="presOf" srcId="{46E41504-50FB-490F-A362-C180D143CA8B}" destId="{06625292-9498-4665-9EBA-10BB5C16ACF2}" srcOrd="0" destOrd="0" presId="urn:microsoft.com/office/officeart/2005/8/layout/radial6"/>
    <dgm:cxn modelId="{AE6DF5B2-A512-4F19-94F0-288FE460A83F}" type="presOf" srcId="{F9286D39-D1F2-437F-B5CE-D58DE72F3D83}" destId="{24DAF646-6380-463A-A621-4518D369839E}" srcOrd="0" destOrd="0" presId="urn:microsoft.com/office/officeart/2005/8/layout/radial6"/>
    <dgm:cxn modelId="{7BA64E9A-EA15-43CC-A10D-F613E1BB0197}" type="presOf" srcId="{7561D066-F3F4-42EB-BDDB-CF6205F550E3}" destId="{E9A01E33-4E12-4FE4-958E-2F0266E6C492}" srcOrd="0" destOrd="0" presId="urn:microsoft.com/office/officeart/2005/8/layout/radial6"/>
    <dgm:cxn modelId="{F81231EA-B713-4367-BDE2-D41AAD5DB3D1}" type="presOf" srcId="{143CECAB-B289-4445-829D-193E1422CE47}" destId="{86F40D1E-0FE3-446A-BED8-7C990CDD4485}" srcOrd="0" destOrd="0" presId="urn:microsoft.com/office/officeart/2005/8/layout/radial6"/>
    <dgm:cxn modelId="{4796EF2F-CE6E-4371-B2B6-6449651AD052}" srcId="{8DBAF5EA-C277-4928-BB73-D558EF650250}" destId="{F9286D39-D1F2-437F-B5CE-D58DE72F3D83}" srcOrd="1" destOrd="0" parTransId="{8F541B75-FC86-40AB-A6E5-D2D5491F85E6}" sibTransId="{A750FB6E-D65B-4F87-8F3A-B79872A18B1A}"/>
    <dgm:cxn modelId="{DF276AC4-A4BD-4DB7-B1DE-B899910F150E}" type="presOf" srcId="{4A3BD949-BC45-4690-911E-26BC168D3DCC}" destId="{2DE8A5B1-D4C6-4C15-BAA5-D08E8A6FF1D3}" srcOrd="0" destOrd="0" presId="urn:microsoft.com/office/officeart/2005/8/layout/radial6"/>
    <dgm:cxn modelId="{172ED1A4-EC5D-4897-B46C-B0D595056F83}" type="presParOf" srcId="{86F40D1E-0FE3-446A-BED8-7C990CDD4485}" destId="{2BCE8C84-78DC-49FD-9933-08B678348495}" srcOrd="0" destOrd="0" presId="urn:microsoft.com/office/officeart/2005/8/layout/radial6"/>
    <dgm:cxn modelId="{EF8C6C4B-5A30-4D98-BAAB-E8B23F3D4FA6}" type="presParOf" srcId="{86F40D1E-0FE3-446A-BED8-7C990CDD4485}" destId="{06625292-9498-4665-9EBA-10BB5C16ACF2}" srcOrd="1" destOrd="0" presId="urn:microsoft.com/office/officeart/2005/8/layout/radial6"/>
    <dgm:cxn modelId="{1C54E9FA-9B6F-4376-B5FD-94C1BC0694C0}" type="presParOf" srcId="{86F40D1E-0FE3-446A-BED8-7C990CDD4485}" destId="{73E86EDB-BCA9-431D-A75A-D6BBE992F88F}" srcOrd="2" destOrd="0" presId="urn:microsoft.com/office/officeart/2005/8/layout/radial6"/>
    <dgm:cxn modelId="{54FE178E-A48B-49FB-9402-B4B972BBA049}" type="presParOf" srcId="{86F40D1E-0FE3-446A-BED8-7C990CDD4485}" destId="{A4D55C96-B43B-4E78-ADFB-FC6CB7CE5EC8}" srcOrd="3" destOrd="0" presId="urn:microsoft.com/office/officeart/2005/8/layout/radial6"/>
    <dgm:cxn modelId="{DD210A20-E87A-41C3-B6E4-D4E68F5FEAC9}" type="presParOf" srcId="{86F40D1E-0FE3-446A-BED8-7C990CDD4485}" destId="{24DAF646-6380-463A-A621-4518D369839E}" srcOrd="4" destOrd="0" presId="urn:microsoft.com/office/officeart/2005/8/layout/radial6"/>
    <dgm:cxn modelId="{9C053769-5671-4D47-A35C-13076439DE10}" type="presParOf" srcId="{86F40D1E-0FE3-446A-BED8-7C990CDD4485}" destId="{CFBDDB2A-31DD-4C89-AF06-8F004A5E86E1}" srcOrd="5" destOrd="0" presId="urn:microsoft.com/office/officeart/2005/8/layout/radial6"/>
    <dgm:cxn modelId="{F433F73D-DB2C-432C-9B11-BED745D3DCEC}" type="presParOf" srcId="{86F40D1E-0FE3-446A-BED8-7C990CDD4485}" destId="{EDEA8E71-0EA6-4134-95CE-352ADB379513}" srcOrd="6" destOrd="0" presId="urn:microsoft.com/office/officeart/2005/8/layout/radial6"/>
    <dgm:cxn modelId="{74B0A67A-B3FB-4A8F-8568-9F81E1FFB310}" type="presParOf" srcId="{86F40D1E-0FE3-446A-BED8-7C990CDD4485}" destId="{2DE8A5B1-D4C6-4C15-BAA5-D08E8A6FF1D3}" srcOrd="7" destOrd="0" presId="urn:microsoft.com/office/officeart/2005/8/layout/radial6"/>
    <dgm:cxn modelId="{3C21E35B-A055-45A4-B639-1E00AE95BA11}" type="presParOf" srcId="{86F40D1E-0FE3-446A-BED8-7C990CDD4485}" destId="{4F9247C0-61AF-4F05-B827-41FDC6EDE7D9}" srcOrd="8" destOrd="0" presId="urn:microsoft.com/office/officeart/2005/8/layout/radial6"/>
    <dgm:cxn modelId="{A636B375-9FFC-41C7-98E7-E99634310EC0}" type="presParOf" srcId="{86F40D1E-0FE3-446A-BED8-7C990CDD4485}" destId="{410CBB49-11CF-48D2-826D-24EB7B41706F}" srcOrd="9" destOrd="0" presId="urn:microsoft.com/office/officeart/2005/8/layout/radial6"/>
    <dgm:cxn modelId="{DF29853F-474B-449C-B031-678C0454685E}" type="presParOf" srcId="{86F40D1E-0FE3-446A-BED8-7C990CDD4485}" destId="{E9A01E33-4E12-4FE4-958E-2F0266E6C492}" srcOrd="10" destOrd="0" presId="urn:microsoft.com/office/officeart/2005/8/layout/radial6"/>
    <dgm:cxn modelId="{360DC495-1D8C-424F-B896-3528EE529919}" type="presParOf" srcId="{86F40D1E-0FE3-446A-BED8-7C990CDD4485}" destId="{4026B425-6EED-4616-88F9-47D9267CE1A0}" srcOrd="11" destOrd="0" presId="urn:microsoft.com/office/officeart/2005/8/layout/radial6"/>
    <dgm:cxn modelId="{B6597215-BBF4-406B-8F24-BCE65AD3211A}" type="presParOf" srcId="{86F40D1E-0FE3-446A-BED8-7C990CDD4485}" destId="{1CA1C648-4E8A-44C8-8D12-2893702C01A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4CD999-6D78-47D1-B664-528D66AB5D7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9DD013E-FBF7-4425-9E87-D3E4556E35A9}">
      <dgm:prSet phldrT="[Texto]" custT="1"/>
      <dgm:spPr/>
      <dgm:t>
        <a:bodyPr/>
        <a:lstStyle/>
        <a:p>
          <a:r>
            <a:rPr lang="es-MX" sz="2000" dirty="0" smtClean="0"/>
            <a:t>Aspectos clave  en la historia de la psicología</a:t>
          </a:r>
          <a:endParaRPr lang="es-MX" sz="2000" dirty="0"/>
        </a:p>
      </dgm:t>
    </dgm:pt>
    <dgm:pt modelId="{F4D4EF7B-120B-425F-ADC2-F6BFDCDDD57A}" type="parTrans" cxnId="{4DCE8520-32E7-4A21-8D5E-64D65C94FA1A}">
      <dgm:prSet/>
      <dgm:spPr/>
      <dgm:t>
        <a:bodyPr/>
        <a:lstStyle/>
        <a:p>
          <a:endParaRPr lang="es-MX"/>
        </a:p>
      </dgm:t>
    </dgm:pt>
    <dgm:pt modelId="{70128447-A8C1-455F-A7BE-992B092D2B4F}" type="sibTrans" cxnId="{4DCE8520-32E7-4A21-8D5E-64D65C94FA1A}">
      <dgm:prSet/>
      <dgm:spPr/>
      <dgm:t>
        <a:bodyPr/>
        <a:lstStyle/>
        <a:p>
          <a:endParaRPr lang="es-MX"/>
        </a:p>
      </dgm:t>
    </dgm:pt>
    <dgm:pt modelId="{6DFF3B61-4150-4BC7-9051-D7C228A76AE6}">
      <dgm:prSet phldrT="[Texto]"/>
      <dgm:spPr/>
      <dgm:t>
        <a:bodyPr/>
        <a:lstStyle/>
        <a:p>
          <a:r>
            <a:rPr lang="es-MX" dirty="0" smtClean="0"/>
            <a:t>El PRESENTISTA: Evaluar el pasado en términos  de conocimientos y valores presentes a menudo emitiendo juicios  injustos</a:t>
          </a:r>
          <a:endParaRPr lang="es-MX" dirty="0"/>
        </a:p>
      </dgm:t>
    </dgm:pt>
    <dgm:pt modelId="{5508698A-DC4B-41AC-A284-F6BB1689943B}" type="parTrans" cxnId="{403378B2-561D-4E23-9F54-999A91C2D7A8}">
      <dgm:prSet/>
      <dgm:spPr/>
      <dgm:t>
        <a:bodyPr/>
        <a:lstStyle/>
        <a:p>
          <a:endParaRPr lang="es-MX"/>
        </a:p>
      </dgm:t>
    </dgm:pt>
    <dgm:pt modelId="{E5C0FCC8-0732-4A40-9664-5896CFACA504}" type="sibTrans" cxnId="{403378B2-561D-4E23-9F54-999A91C2D7A8}">
      <dgm:prSet/>
      <dgm:spPr/>
      <dgm:t>
        <a:bodyPr/>
        <a:lstStyle/>
        <a:p>
          <a:endParaRPr lang="es-MX"/>
        </a:p>
      </dgm:t>
    </dgm:pt>
    <dgm:pt modelId="{F587CB0F-897D-40BE-B541-C31E95360C02}">
      <dgm:prSet phldrT="[Texto]" custT="1"/>
      <dgm:spPr/>
      <dgm:t>
        <a:bodyPr/>
        <a:lstStyle/>
        <a:p>
          <a:r>
            <a:rPr lang="es-MX" sz="1600" dirty="0" smtClean="0"/>
            <a:t>EL HISTORICISTA: Procura evitar la imposición de los valores modernos al pasado y procura entender el pasado desde la óptica de los conocimientos y valores presentes en el pasado</a:t>
          </a:r>
          <a:endParaRPr lang="es-MX" sz="1600" dirty="0"/>
        </a:p>
      </dgm:t>
    </dgm:pt>
    <dgm:pt modelId="{CA3B8F4A-7D9E-46EF-BEF2-26FE264CD5C2}" type="parTrans" cxnId="{8C70C48B-E1CD-497D-9592-CFD1DA058F40}">
      <dgm:prSet/>
      <dgm:spPr/>
      <dgm:t>
        <a:bodyPr/>
        <a:lstStyle/>
        <a:p>
          <a:endParaRPr lang="es-MX"/>
        </a:p>
      </dgm:t>
    </dgm:pt>
    <dgm:pt modelId="{9009C925-299F-4CEF-9BB8-D724E6D33300}" type="sibTrans" cxnId="{8C70C48B-E1CD-497D-9592-CFD1DA058F40}">
      <dgm:prSet/>
      <dgm:spPr/>
      <dgm:t>
        <a:bodyPr/>
        <a:lstStyle/>
        <a:p>
          <a:endParaRPr lang="es-MX"/>
        </a:p>
      </dgm:t>
    </dgm:pt>
    <dgm:pt modelId="{EA8C8A47-7EE4-4B3B-84DB-BF73C60B11C3}">
      <dgm:prSet phldrT="[Texto]"/>
      <dgm:spPr/>
      <dgm:t>
        <a:bodyPr/>
        <a:lstStyle/>
        <a:p>
          <a:r>
            <a:rPr lang="es-MX" dirty="0" smtClean="0"/>
            <a:t>INTERNALISTA: La psicología es una historia de ideas, investigaciones y teorías que existieron dentro de la  disciplina de la psicología</a:t>
          </a:r>
          <a:endParaRPr lang="es-MX" dirty="0"/>
        </a:p>
      </dgm:t>
    </dgm:pt>
    <dgm:pt modelId="{CB88498A-40C9-464A-867C-C9840FE6C806}" type="parTrans" cxnId="{CC2A89CE-4430-4049-8359-A4EFAC0623F0}">
      <dgm:prSet/>
      <dgm:spPr/>
      <dgm:t>
        <a:bodyPr/>
        <a:lstStyle/>
        <a:p>
          <a:endParaRPr lang="es-MX"/>
        </a:p>
      </dgm:t>
    </dgm:pt>
    <dgm:pt modelId="{B390E7EC-0889-4CC8-870A-4EAA0DB5371B}" type="sibTrans" cxnId="{CC2A89CE-4430-4049-8359-A4EFAC0623F0}">
      <dgm:prSet/>
      <dgm:spPr/>
      <dgm:t>
        <a:bodyPr/>
        <a:lstStyle/>
        <a:p>
          <a:endParaRPr lang="es-MX"/>
        </a:p>
      </dgm:t>
    </dgm:pt>
    <dgm:pt modelId="{FB952C57-6207-433E-985A-1747F97D79EE}">
      <dgm:prSet phldrT="[Texto]" custT="1"/>
      <dgm:spPr/>
      <dgm:t>
        <a:bodyPr/>
        <a:lstStyle/>
        <a:p>
          <a:r>
            <a:rPr lang="es-MX" sz="1600" dirty="0" smtClean="0"/>
            <a:t>PERSONALISTA: La historia celebra las principales figuras históricas y sostiene que la historia progresa por la acción de individuos heroicos</a:t>
          </a:r>
          <a:endParaRPr lang="es-MX" sz="1600" dirty="0"/>
        </a:p>
      </dgm:t>
    </dgm:pt>
    <dgm:pt modelId="{187462EC-4452-464D-88FA-67AF4EBF495B}" type="parTrans" cxnId="{0689C892-0185-4468-B627-A4E0C9619AA1}">
      <dgm:prSet/>
      <dgm:spPr/>
      <dgm:t>
        <a:bodyPr/>
        <a:lstStyle/>
        <a:p>
          <a:endParaRPr lang="es-MX"/>
        </a:p>
      </dgm:t>
    </dgm:pt>
    <dgm:pt modelId="{19F1BB73-8DB1-4C04-9FCD-11B8DAC1FF76}" type="sibTrans" cxnId="{0689C892-0185-4468-B627-A4E0C9619AA1}">
      <dgm:prSet/>
      <dgm:spPr/>
      <dgm:t>
        <a:bodyPr/>
        <a:lstStyle/>
        <a:p>
          <a:endParaRPr lang="es-MX"/>
        </a:p>
      </dgm:t>
    </dgm:pt>
    <dgm:pt modelId="{0F631F65-0BD7-47BC-94A3-6E647CB193C2}" type="pres">
      <dgm:prSet presAssocID="{CF4CD999-6D78-47D1-B664-528D66AB5D7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683B8DD-E704-49AB-855D-CA7543FEEC51}" type="pres">
      <dgm:prSet presAssocID="{29DD013E-FBF7-4425-9E87-D3E4556E35A9}" presName="centerShape" presStyleLbl="node0" presStyleIdx="0" presStyleCnt="1" custScaleX="118228" custScaleY="115911"/>
      <dgm:spPr/>
      <dgm:t>
        <a:bodyPr/>
        <a:lstStyle/>
        <a:p>
          <a:endParaRPr lang="es-MX"/>
        </a:p>
      </dgm:t>
    </dgm:pt>
    <dgm:pt modelId="{7D30CEE3-405C-4163-9380-D8ADAB558008}" type="pres">
      <dgm:prSet presAssocID="{6DFF3B61-4150-4BC7-9051-D7C228A76AE6}" presName="node" presStyleLbl="node1" presStyleIdx="0" presStyleCnt="4" custScaleX="20558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78EF47B-FBA3-4733-BC08-5933DB64A5E8}" type="pres">
      <dgm:prSet presAssocID="{6DFF3B61-4150-4BC7-9051-D7C228A76AE6}" presName="dummy" presStyleCnt="0"/>
      <dgm:spPr/>
    </dgm:pt>
    <dgm:pt modelId="{3AE835ED-3F90-4224-BF74-3D1F45926A2D}" type="pres">
      <dgm:prSet presAssocID="{E5C0FCC8-0732-4A40-9664-5896CFACA504}" presName="sibTrans" presStyleLbl="sibTrans2D1" presStyleIdx="0" presStyleCnt="4"/>
      <dgm:spPr/>
      <dgm:t>
        <a:bodyPr/>
        <a:lstStyle/>
        <a:p>
          <a:endParaRPr lang="es-MX"/>
        </a:p>
      </dgm:t>
    </dgm:pt>
    <dgm:pt modelId="{D4254A26-C062-4A40-BFEA-77FC6A058C21}" type="pres">
      <dgm:prSet presAssocID="{F587CB0F-897D-40BE-B541-C31E95360C02}" presName="node" presStyleLbl="node1" presStyleIdx="1" presStyleCnt="4" custScaleX="205383" custScaleY="277007" custRadScaleRad="147667" custRadScaleInc="-1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3C03134-E788-45BA-ABDA-AEEA52F6BBDC}" type="pres">
      <dgm:prSet presAssocID="{F587CB0F-897D-40BE-B541-C31E95360C02}" presName="dummy" presStyleCnt="0"/>
      <dgm:spPr/>
    </dgm:pt>
    <dgm:pt modelId="{A1C9D06C-B8F0-438D-B82C-AA8798694C5A}" type="pres">
      <dgm:prSet presAssocID="{9009C925-299F-4CEF-9BB8-D724E6D33300}" presName="sibTrans" presStyleLbl="sibTrans2D1" presStyleIdx="1" presStyleCnt="4"/>
      <dgm:spPr/>
      <dgm:t>
        <a:bodyPr/>
        <a:lstStyle/>
        <a:p>
          <a:endParaRPr lang="es-MX"/>
        </a:p>
      </dgm:t>
    </dgm:pt>
    <dgm:pt modelId="{E4C28570-5A19-4C86-AEAE-ECA33712AAF0}" type="pres">
      <dgm:prSet presAssocID="{EA8C8A47-7EE4-4B3B-84DB-BF73C60B11C3}" presName="node" presStyleLbl="node1" presStyleIdx="2" presStyleCnt="4" custScaleX="193355" custScaleY="13872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54A943E-CE04-4142-8725-F738704C0837}" type="pres">
      <dgm:prSet presAssocID="{EA8C8A47-7EE4-4B3B-84DB-BF73C60B11C3}" presName="dummy" presStyleCnt="0"/>
      <dgm:spPr/>
    </dgm:pt>
    <dgm:pt modelId="{322E4D57-D339-4CA5-9140-72266F0650DF}" type="pres">
      <dgm:prSet presAssocID="{B390E7EC-0889-4CC8-870A-4EAA0DB5371B}" presName="sibTrans" presStyleLbl="sibTrans2D1" presStyleIdx="2" presStyleCnt="4"/>
      <dgm:spPr/>
      <dgm:t>
        <a:bodyPr/>
        <a:lstStyle/>
        <a:p>
          <a:endParaRPr lang="es-MX"/>
        </a:p>
      </dgm:t>
    </dgm:pt>
    <dgm:pt modelId="{503A4F4A-66E9-4410-B65F-C45DD11F9003}" type="pres">
      <dgm:prSet presAssocID="{FB952C57-6207-433E-985A-1747F97D79EE}" presName="node" presStyleLbl="node1" presStyleIdx="3" presStyleCnt="4" custScaleX="185542" custScaleY="264817" custRadScaleRad="129404" custRadScaleInc="-1191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4336940-82D7-41A6-A0FB-31F2A223C23C}" type="pres">
      <dgm:prSet presAssocID="{FB952C57-6207-433E-985A-1747F97D79EE}" presName="dummy" presStyleCnt="0"/>
      <dgm:spPr/>
    </dgm:pt>
    <dgm:pt modelId="{7F7967A9-BA32-4623-BBFD-4435204DD521}" type="pres">
      <dgm:prSet presAssocID="{19F1BB73-8DB1-4C04-9FCD-11B8DAC1FF76}" presName="sibTrans" presStyleLbl="sibTrans2D1" presStyleIdx="3" presStyleCnt="4"/>
      <dgm:spPr/>
      <dgm:t>
        <a:bodyPr/>
        <a:lstStyle/>
        <a:p>
          <a:endParaRPr lang="es-MX"/>
        </a:p>
      </dgm:t>
    </dgm:pt>
  </dgm:ptLst>
  <dgm:cxnLst>
    <dgm:cxn modelId="{EAAEC5C3-87C8-4539-89F3-3CFB8305F77C}" type="presOf" srcId="{CF4CD999-6D78-47D1-B664-528D66AB5D7F}" destId="{0F631F65-0BD7-47BC-94A3-6E647CB193C2}" srcOrd="0" destOrd="0" presId="urn:microsoft.com/office/officeart/2005/8/layout/radial6"/>
    <dgm:cxn modelId="{D6B1AEEF-533E-4A25-9C90-B86B38B6680A}" type="presOf" srcId="{F587CB0F-897D-40BE-B541-C31E95360C02}" destId="{D4254A26-C062-4A40-BFEA-77FC6A058C21}" srcOrd="0" destOrd="0" presId="urn:microsoft.com/office/officeart/2005/8/layout/radial6"/>
    <dgm:cxn modelId="{67CBFF62-A035-4606-8F8A-3DEC8A8BA9FD}" type="presOf" srcId="{19F1BB73-8DB1-4C04-9FCD-11B8DAC1FF76}" destId="{7F7967A9-BA32-4623-BBFD-4435204DD521}" srcOrd="0" destOrd="0" presId="urn:microsoft.com/office/officeart/2005/8/layout/radial6"/>
    <dgm:cxn modelId="{3DDBF771-3ACB-4ADE-A0CF-2BA0CAD21152}" type="presOf" srcId="{6DFF3B61-4150-4BC7-9051-D7C228A76AE6}" destId="{7D30CEE3-405C-4163-9380-D8ADAB558008}" srcOrd="0" destOrd="0" presId="urn:microsoft.com/office/officeart/2005/8/layout/radial6"/>
    <dgm:cxn modelId="{8A287D53-4EB7-44DD-9FD5-D2F91E29C7E1}" type="presOf" srcId="{EA8C8A47-7EE4-4B3B-84DB-BF73C60B11C3}" destId="{E4C28570-5A19-4C86-AEAE-ECA33712AAF0}" srcOrd="0" destOrd="0" presId="urn:microsoft.com/office/officeart/2005/8/layout/radial6"/>
    <dgm:cxn modelId="{CC2A89CE-4430-4049-8359-A4EFAC0623F0}" srcId="{29DD013E-FBF7-4425-9E87-D3E4556E35A9}" destId="{EA8C8A47-7EE4-4B3B-84DB-BF73C60B11C3}" srcOrd="2" destOrd="0" parTransId="{CB88498A-40C9-464A-867C-C9840FE6C806}" sibTransId="{B390E7EC-0889-4CC8-870A-4EAA0DB5371B}"/>
    <dgm:cxn modelId="{6BDAFD4C-6D58-436C-83A2-B9102CBA9039}" type="presOf" srcId="{FB952C57-6207-433E-985A-1747F97D79EE}" destId="{503A4F4A-66E9-4410-B65F-C45DD11F9003}" srcOrd="0" destOrd="0" presId="urn:microsoft.com/office/officeart/2005/8/layout/radial6"/>
    <dgm:cxn modelId="{403378B2-561D-4E23-9F54-999A91C2D7A8}" srcId="{29DD013E-FBF7-4425-9E87-D3E4556E35A9}" destId="{6DFF3B61-4150-4BC7-9051-D7C228A76AE6}" srcOrd="0" destOrd="0" parTransId="{5508698A-DC4B-41AC-A284-F6BB1689943B}" sibTransId="{E5C0FCC8-0732-4A40-9664-5896CFACA504}"/>
    <dgm:cxn modelId="{4DCE8520-32E7-4A21-8D5E-64D65C94FA1A}" srcId="{CF4CD999-6D78-47D1-B664-528D66AB5D7F}" destId="{29DD013E-FBF7-4425-9E87-D3E4556E35A9}" srcOrd="0" destOrd="0" parTransId="{F4D4EF7B-120B-425F-ADC2-F6BFDCDDD57A}" sibTransId="{70128447-A8C1-455F-A7BE-992B092D2B4F}"/>
    <dgm:cxn modelId="{8C70C48B-E1CD-497D-9592-CFD1DA058F40}" srcId="{29DD013E-FBF7-4425-9E87-D3E4556E35A9}" destId="{F587CB0F-897D-40BE-B541-C31E95360C02}" srcOrd="1" destOrd="0" parTransId="{CA3B8F4A-7D9E-46EF-BEF2-26FE264CD5C2}" sibTransId="{9009C925-299F-4CEF-9BB8-D724E6D33300}"/>
    <dgm:cxn modelId="{24EA5DFE-C65E-4242-89E5-AC9DBB8B67F0}" type="presOf" srcId="{B390E7EC-0889-4CC8-870A-4EAA0DB5371B}" destId="{322E4D57-D339-4CA5-9140-72266F0650DF}" srcOrd="0" destOrd="0" presId="urn:microsoft.com/office/officeart/2005/8/layout/radial6"/>
    <dgm:cxn modelId="{4783F07B-41DA-4F34-8B7F-2C39FE94F30E}" type="presOf" srcId="{E5C0FCC8-0732-4A40-9664-5896CFACA504}" destId="{3AE835ED-3F90-4224-BF74-3D1F45926A2D}" srcOrd="0" destOrd="0" presId="urn:microsoft.com/office/officeart/2005/8/layout/radial6"/>
    <dgm:cxn modelId="{0689C892-0185-4468-B627-A4E0C9619AA1}" srcId="{29DD013E-FBF7-4425-9E87-D3E4556E35A9}" destId="{FB952C57-6207-433E-985A-1747F97D79EE}" srcOrd="3" destOrd="0" parTransId="{187462EC-4452-464D-88FA-67AF4EBF495B}" sibTransId="{19F1BB73-8DB1-4C04-9FCD-11B8DAC1FF76}"/>
    <dgm:cxn modelId="{A1C13E1A-1BEB-4FE4-9803-DA3ED999052A}" type="presOf" srcId="{29DD013E-FBF7-4425-9E87-D3E4556E35A9}" destId="{2683B8DD-E704-49AB-855D-CA7543FEEC51}" srcOrd="0" destOrd="0" presId="urn:microsoft.com/office/officeart/2005/8/layout/radial6"/>
    <dgm:cxn modelId="{AB960A34-FBE9-4AE1-850E-EAB269F11321}" type="presOf" srcId="{9009C925-299F-4CEF-9BB8-D724E6D33300}" destId="{A1C9D06C-B8F0-438D-B82C-AA8798694C5A}" srcOrd="0" destOrd="0" presId="urn:microsoft.com/office/officeart/2005/8/layout/radial6"/>
    <dgm:cxn modelId="{23378179-747C-4F42-A591-34CC372FEB83}" type="presParOf" srcId="{0F631F65-0BD7-47BC-94A3-6E647CB193C2}" destId="{2683B8DD-E704-49AB-855D-CA7543FEEC51}" srcOrd="0" destOrd="0" presId="urn:microsoft.com/office/officeart/2005/8/layout/radial6"/>
    <dgm:cxn modelId="{4574878C-288E-4E02-B0D3-5B9B0D582A6B}" type="presParOf" srcId="{0F631F65-0BD7-47BC-94A3-6E647CB193C2}" destId="{7D30CEE3-405C-4163-9380-D8ADAB558008}" srcOrd="1" destOrd="0" presId="urn:microsoft.com/office/officeart/2005/8/layout/radial6"/>
    <dgm:cxn modelId="{8B0CFE96-F6AF-4AA3-B669-47BB738F9700}" type="presParOf" srcId="{0F631F65-0BD7-47BC-94A3-6E647CB193C2}" destId="{E78EF47B-FBA3-4733-BC08-5933DB64A5E8}" srcOrd="2" destOrd="0" presId="urn:microsoft.com/office/officeart/2005/8/layout/radial6"/>
    <dgm:cxn modelId="{BA2AB92C-55BD-4B2D-8232-0FED165806AB}" type="presParOf" srcId="{0F631F65-0BD7-47BC-94A3-6E647CB193C2}" destId="{3AE835ED-3F90-4224-BF74-3D1F45926A2D}" srcOrd="3" destOrd="0" presId="urn:microsoft.com/office/officeart/2005/8/layout/radial6"/>
    <dgm:cxn modelId="{C3B84436-31E2-4C09-B142-5B186119FA80}" type="presParOf" srcId="{0F631F65-0BD7-47BC-94A3-6E647CB193C2}" destId="{D4254A26-C062-4A40-BFEA-77FC6A058C21}" srcOrd="4" destOrd="0" presId="urn:microsoft.com/office/officeart/2005/8/layout/radial6"/>
    <dgm:cxn modelId="{7D03B0CD-BF45-4CE2-B73D-864A0C9CC5B0}" type="presParOf" srcId="{0F631F65-0BD7-47BC-94A3-6E647CB193C2}" destId="{F3C03134-E788-45BA-ABDA-AEEA52F6BBDC}" srcOrd="5" destOrd="0" presId="urn:microsoft.com/office/officeart/2005/8/layout/radial6"/>
    <dgm:cxn modelId="{4E08DB77-E1E9-4AF7-965C-09578484527F}" type="presParOf" srcId="{0F631F65-0BD7-47BC-94A3-6E647CB193C2}" destId="{A1C9D06C-B8F0-438D-B82C-AA8798694C5A}" srcOrd="6" destOrd="0" presId="urn:microsoft.com/office/officeart/2005/8/layout/radial6"/>
    <dgm:cxn modelId="{E156F80D-6E2F-4025-BE3A-15AB23E4276A}" type="presParOf" srcId="{0F631F65-0BD7-47BC-94A3-6E647CB193C2}" destId="{E4C28570-5A19-4C86-AEAE-ECA33712AAF0}" srcOrd="7" destOrd="0" presId="urn:microsoft.com/office/officeart/2005/8/layout/radial6"/>
    <dgm:cxn modelId="{4D178B93-D8BC-441F-B51A-8E3261C04F72}" type="presParOf" srcId="{0F631F65-0BD7-47BC-94A3-6E647CB193C2}" destId="{F54A943E-CE04-4142-8725-F738704C0837}" srcOrd="8" destOrd="0" presId="urn:microsoft.com/office/officeart/2005/8/layout/radial6"/>
    <dgm:cxn modelId="{EC85EA4B-5F79-4823-B396-A85651501687}" type="presParOf" srcId="{0F631F65-0BD7-47BC-94A3-6E647CB193C2}" destId="{322E4D57-D339-4CA5-9140-72266F0650DF}" srcOrd="9" destOrd="0" presId="urn:microsoft.com/office/officeart/2005/8/layout/radial6"/>
    <dgm:cxn modelId="{88A6032F-91D7-4482-9EC3-A191EA6133C2}" type="presParOf" srcId="{0F631F65-0BD7-47BC-94A3-6E647CB193C2}" destId="{503A4F4A-66E9-4410-B65F-C45DD11F9003}" srcOrd="10" destOrd="0" presId="urn:microsoft.com/office/officeart/2005/8/layout/radial6"/>
    <dgm:cxn modelId="{D8B1D19E-A31F-40D5-B2A3-DDAB58DE68FB}" type="presParOf" srcId="{0F631F65-0BD7-47BC-94A3-6E647CB193C2}" destId="{44336940-82D7-41A6-A0FB-31F2A223C23C}" srcOrd="11" destOrd="0" presId="urn:microsoft.com/office/officeart/2005/8/layout/radial6"/>
    <dgm:cxn modelId="{5707A265-6BCB-44C1-87D5-8CA7FAEFDD1C}" type="presParOf" srcId="{0F631F65-0BD7-47BC-94A3-6E647CB193C2}" destId="{7F7967A9-BA32-4623-BBFD-4435204DD52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A72199-C0FA-4349-944C-7DD425CB7CF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1BD78B8-6C05-4F94-96CA-D323438FA8D6}">
      <dgm:prSet phldrT="[Texto]"/>
      <dgm:spPr/>
      <dgm:t>
        <a:bodyPr/>
        <a:lstStyle/>
        <a:p>
          <a:r>
            <a:rPr lang="es-MX" dirty="0" smtClean="0"/>
            <a:t>HISTORIOGRAFIA</a:t>
          </a:r>
          <a:endParaRPr lang="es-MX" dirty="0"/>
        </a:p>
      </dgm:t>
    </dgm:pt>
    <dgm:pt modelId="{BA100C97-505F-4F66-8E68-B1E2D797796F}" type="parTrans" cxnId="{7342A680-997A-4E84-A479-B395B3B9F19F}">
      <dgm:prSet/>
      <dgm:spPr/>
      <dgm:t>
        <a:bodyPr/>
        <a:lstStyle/>
        <a:p>
          <a:endParaRPr lang="es-MX"/>
        </a:p>
      </dgm:t>
    </dgm:pt>
    <dgm:pt modelId="{3B7793C9-CD69-4BB5-AEC4-912D1CA113D1}" type="sibTrans" cxnId="{7342A680-997A-4E84-A479-B395B3B9F19F}">
      <dgm:prSet/>
      <dgm:spPr/>
      <dgm:t>
        <a:bodyPr/>
        <a:lstStyle/>
        <a:p>
          <a:endParaRPr lang="es-MX"/>
        </a:p>
      </dgm:t>
    </dgm:pt>
    <dgm:pt modelId="{B7E8DA5D-3455-48B4-B487-C405EA30945B}">
      <dgm:prSet phldrT="[Texto]" custT="1"/>
      <dgm:spPr/>
      <dgm:t>
        <a:bodyPr/>
        <a:lstStyle/>
        <a:p>
          <a:r>
            <a:rPr lang="es-MX" sz="1400" dirty="0" smtClean="0"/>
            <a:t>Proceso de realizar investigación histórica y escribir textos históricos</a:t>
          </a:r>
          <a:endParaRPr lang="es-MX" sz="1400" dirty="0"/>
        </a:p>
      </dgm:t>
    </dgm:pt>
    <dgm:pt modelId="{95A1B007-C2A2-4179-828D-D44BD7A8A64F}" type="parTrans" cxnId="{290EA7ED-C2E3-4ADA-AFAA-B5E793E9A3A3}">
      <dgm:prSet/>
      <dgm:spPr/>
      <dgm:t>
        <a:bodyPr/>
        <a:lstStyle/>
        <a:p>
          <a:endParaRPr lang="es-MX"/>
        </a:p>
      </dgm:t>
    </dgm:pt>
    <dgm:pt modelId="{E5B6DD2B-2207-4D00-988A-66F86E6A3A08}" type="sibTrans" cxnId="{290EA7ED-C2E3-4ADA-AFAA-B5E793E9A3A3}">
      <dgm:prSet/>
      <dgm:spPr/>
      <dgm:t>
        <a:bodyPr/>
        <a:lstStyle/>
        <a:p>
          <a:endParaRPr lang="es-MX"/>
        </a:p>
      </dgm:t>
    </dgm:pt>
    <dgm:pt modelId="{25BBE4CE-B3D2-4085-8AEF-2E1D849F9667}">
      <dgm:prSet phldrT="[Texto]" custT="1"/>
      <dgm:spPr/>
      <dgm:t>
        <a:bodyPr/>
        <a:lstStyle/>
        <a:p>
          <a:r>
            <a:rPr lang="es-MX" sz="1400" dirty="0" smtClean="0"/>
            <a:t>Suele realizarse en archivos que resguardan información de fuentes  primarias</a:t>
          </a:r>
          <a:endParaRPr lang="es-MX" sz="1400" dirty="0"/>
        </a:p>
      </dgm:t>
    </dgm:pt>
    <dgm:pt modelId="{CC2ED2F0-116A-48E9-A688-EE5C9E56A224}" type="parTrans" cxnId="{0E7C155C-078E-48BF-88E2-64AF2D7E6191}">
      <dgm:prSet/>
      <dgm:spPr/>
      <dgm:t>
        <a:bodyPr/>
        <a:lstStyle/>
        <a:p>
          <a:endParaRPr lang="es-MX"/>
        </a:p>
      </dgm:t>
    </dgm:pt>
    <dgm:pt modelId="{F86579A2-5CBC-4BA8-B231-4F233212C7B7}" type="sibTrans" cxnId="{0E7C155C-078E-48BF-88E2-64AF2D7E6191}">
      <dgm:prSet/>
      <dgm:spPr/>
      <dgm:t>
        <a:bodyPr/>
        <a:lstStyle/>
        <a:p>
          <a:endParaRPr lang="es-MX"/>
        </a:p>
      </dgm:t>
    </dgm:pt>
    <dgm:pt modelId="{A005CE0C-31DD-4EAD-952A-C29EF14ACFD4}">
      <dgm:prSet phldrT="[Texto]" custT="1"/>
      <dgm:spPr/>
      <dgm:t>
        <a:bodyPr/>
        <a:lstStyle/>
        <a:p>
          <a:r>
            <a:rPr lang="es-MX" sz="1400" dirty="0" smtClean="0"/>
            <a:t>Historia de la psicología estadounidense, ubicado en la universidad de Akron</a:t>
          </a:r>
          <a:endParaRPr lang="es-MX" sz="1400" dirty="0"/>
        </a:p>
      </dgm:t>
    </dgm:pt>
    <dgm:pt modelId="{D3D95FA9-2E9F-4DDC-B532-9ED64214BB1E}" type="parTrans" cxnId="{E0171ECB-A7B7-4629-8B5E-8C48B89A9714}">
      <dgm:prSet/>
      <dgm:spPr/>
      <dgm:t>
        <a:bodyPr/>
        <a:lstStyle/>
        <a:p>
          <a:endParaRPr lang="es-MX"/>
        </a:p>
      </dgm:t>
    </dgm:pt>
    <dgm:pt modelId="{1B95769D-7051-4194-9E92-8A8DC407661F}" type="sibTrans" cxnId="{E0171ECB-A7B7-4629-8B5E-8C48B89A9714}">
      <dgm:prSet/>
      <dgm:spPr/>
      <dgm:t>
        <a:bodyPr/>
        <a:lstStyle/>
        <a:p>
          <a:endParaRPr lang="es-MX"/>
        </a:p>
      </dgm:t>
    </dgm:pt>
    <dgm:pt modelId="{73C96BB1-946B-4B14-9A36-C657B51F586B}">
      <dgm:prSet phldrT="[Texto]" custT="1"/>
      <dgm:spPr/>
      <dgm:t>
        <a:bodyPr/>
        <a:lstStyle/>
        <a:p>
          <a:r>
            <a:rPr lang="es-MX" sz="1400" dirty="0" smtClean="0"/>
            <a:t>Problemas principales en  la selección de la información, dichas decisiones pudieran reflejar un sesgo por parte del historiador</a:t>
          </a:r>
          <a:endParaRPr lang="es-MX" sz="1400" dirty="0"/>
        </a:p>
      </dgm:t>
    </dgm:pt>
    <dgm:pt modelId="{A7BA131D-88F8-433C-A49F-3AFEE8A228BF}" type="parTrans" cxnId="{D59FCC91-CCD1-4954-AD52-89D9509EA693}">
      <dgm:prSet/>
      <dgm:spPr/>
      <dgm:t>
        <a:bodyPr/>
        <a:lstStyle/>
        <a:p>
          <a:endParaRPr lang="es-MX"/>
        </a:p>
      </dgm:t>
    </dgm:pt>
    <dgm:pt modelId="{EF69BC32-FFC8-4399-88AD-7BBACCB37CAA}" type="sibTrans" cxnId="{D59FCC91-CCD1-4954-AD52-89D9509EA693}">
      <dgm:prSet/>
      <dgm:spPr/>
      <dgm:t>
        <a:bodyPr/>
        <a:lstStyle/>
        <a:p>
          <a:endParaRPr lang="es-MX"/>
        </a:p>
      </dgm:t>
    </dgm:pt>
    <dgm:pt modelId="{3AD8481D-148A-4C27-A5AE-AC2B9C903253}" type="pres">
      <dgm:prSet presAssocID="{8CA72199-C0FA-4349-944C-7DD425CB7CF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E063DA6-63F5-47A0-B983-EAF49FCFD86B}" type="pres">
      <dgm:prSet presAssocID="{D1BD78B8-6C05-4F94-96CA-D323438FA8D6}" presName="centerShape" presStyleLbl="node0" presStyleIdx="0" presStyleCnt="1"/>
      <dgm:spPr/>
      <dgm:t>
        <a:bodyPr/>
        <a:lstStyle/>
        <a:p>
          <a:endParaRPr lang="es-MX"/>
        </a:p>
      </dgm:t>
    </dgm:pt>
    <dgm:pt modelId="{9BF66FD5-272F-4C84-ADA9-76931B0A4414}" type="pres">
      <dgm:prSet presAssocID="{B7E8DA5D-3455-48B4-B487-C405EA30945B}" presName="node" presStyleLbl="node1" presStyleIdx="0" presStyleCnt="4" custScaleX="13290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039E98C-835F-4958-A03F-F82E376A176F}" type="pres">
      <dgm:prSet presAssocID="{B7E8DA5D-3455-48B4-B487-C405EA30945B}" presName="dummy" presStyleCnt="0"/>
      <dgm:spPr/>
    </dgm:pt>
    <dgm:pt modelId="{C5971956-B787-4F8A-838C-6FF47FB592D5}" type="pres">
      <dgm:prSet presAssocID="{E5B6DD2B-2207-4D00-988A-66F86E6A3A08}" presName="sibTrans" presStyleLbl="sibTrans2D1" presStyleIdx="0" presStyleCnt="4"/>
      <dgm:spPr/>
      <dgm:t>
        <a:bodyPr/>
        <a:lstStyle/>
        <a:p>
          <a:endParaRPr lang="es-MX"/>
        </a:p>
      </dgm:t>
    </dgm:pt>
    <dgm:pt modelId="{2D89E713-6740-4307-96D1-9D05AA990E5C}" type="pres">
      <dgm:prSet presAssocID="{25BBE4CE-B3D2-4085-8AEF-2E1D849F9667}" presName="node" presStyleLbl="node1" presStyleIdx="1" presStyleCnt="4" custScaleX="13450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6B91D22-DFE8-477C-A931-1BE6C7BC5341}" type="pres">
      <dgm:prSet presAssocID="{25BBE4CE-B3D2-4085-8AEF-2E1D849F9667}" presName="dummy" presStyleCnt="0"/>
      <dgm:spPr/>
    </dgm:pt>
    <dgm:pt modelId="{D8A37832-4D33-428B-9B6B-FF553F50A7AA}" type="pres">
      <dgm:prSet presAssocID="{F86579A2-5CBC-4BA8-B231-4F233212C7B7}" presName="sibTrans" presStyleLbl="sibTrans2D1" presStyleIdx="1" presStyleCnt="4"/>
      <dgm:spPr/>
      <dgm:t>
        <a:bodyPr/>
        <a:lstStyle/>
        <a:p>
          <a:endParaRPr lang="es-MX"/>
        </a:p>
      </dgm:t>
    </dgm:pt>
    <dgm:pt modelId="{6AEF2712-FC87-4D29-A6E4-EEE6A6E70F25}" type="pres">
      <dgm:prSet presAssocID="{A005CE0C-31DD-4EAD-952A-C29EF14ACFD4}" presName="node" presStyleLbl="node1" presStyleIdx="2" presStyleCnt="4" custScaleX="13660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7886763-90A1-4D2E-BC93-0F0185788BBA}" type="pres">
      <dgm:prSet presAssocID="{A005CE0C-31DD-4EAD-952A-C29EF14ACFD4}" presName="dummy" presStyleCnt="0"/>
      <dgm:spPr/>
    </dgm:pt>
    <dgm:pt modelId="{58D9240E-1581-450F-BF94-0242E9A5E162}" type="pres">
      <dgm:prSet presAssocID="{1B95769D-7051-4194-9E92-8A8DC407661F}" presName="sibTrans" presStyleLbl="sibTrans2D1" presStyleIdx="2" presStyleCnt="4"/>
      <dgm:spPr/>
      <dgm:t>
        <a:bodyPr/>
        <a:lstStyle/>
        <a:p>
          <a:endParaRPr lang="es-MX"/>
        </a:p>
      </dgm:t>
    </dgm:pt>
    <dgm:pt modelId="{03436081-E1CA-4F2D-9D85-FF064F7EF7E7}" type="pres">
      <dgm:prSet presAssocID="{73C96BB1-946B-4B14-9A36-C657B51F586B}" presName="node" presStyleLbl="node1" presStyleIdx="3" presStyleCnt="4" custScaleX="14678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64F5F2-3C33-49F1-9B4F-48C8AB8A467D}" type="pres">
      <dgm:prSet presAssocID="{73C96BB1-946B-4B14-9A36-C657B51F586B}" presName="dummy" presStyleCnt="0"/>
      <dgm:spPr/>
    </dgm:pt>
    <dgm:pt modelId="{F99CD485-1BDE-458B-86E3-F05CFCA103EA}" type="pres">
      <dgm:prSet presAssocID="{EF69BC32-FFC8-4399-88AD-7BBACCB37CAA}" presName="sibTrans" presStyleLbl="sibTrans2D1" presStyleIdx="3" presStyleCnt="4"/>
      <dgm:spPr/>
      <dgm:t>
        <a:bodyPr/>
        <a:lstStyle/>
        <a:p>
          <a:endParaRPr lang="es-MX"/>
        </a:p>
      </dgm:t>
    </dgm:pt>
  </dgm:ptLst>
  <dgm:cxnLst>
    <dgm:cxn modelId="{0E7C155C-078E-48BF-88E2-64AF2D7E6191}" srcId="{D1BD78B8-6C05-4F94-96CA-D323438FA8D6}" destId="{25BBE4CE-B3D2-4085-8AEF-2E1D849F9667}" srcOrd="1" destOrd="0" parTransId="{CC2ED2F0-116A-48E9-A688-EE5C9E56A224}" sibTransId="{F86579A2-5CBC-4BA8-B231-4F233212C7B7}"/>
    <dgm:cxn modelId="{FDE682F6-6D2B-485B-9446-9CFAAF3128F5}" type="presOf" srcId="{B7E8DA5D-3455-48B4-B487-C405EA30945B}" destId="{9BF66FD5-272F-4C84-ADA9-76931B0A4414}" srcOrd="0" destOrd="0" presId="urn:microsoft.com/office/officeart/2005/8/layout/radial6"/>
    <dgm:cxn modelId="{65610FFE-DDDA-4FD4-A47B-70426CAF7218}" type="presOf" srcId="{25BBE4CE-B3D2-4085-8AEF-2E1D849F9667}" destId="{2D89E713-6740-4307-96D1-9D05AA990E5C}" srcOrd="0" destOrd="0" presId="urn:microsoft.com/office/officeart/2005/8/layout/radial6"/>
    <dgm:cxn modelId="{7342A680-997A-4E84-A479-B395B3B9F19F}" srcId="{8CA72199-C0FA-4349-944C-7DD425CB7CFF}" destId="{D1BD78B8-6C05-4F94-96CA-D323438FA8D6}" srcOrd="0" destOrd="0" parTransId="{BA100C97-505F-4F66-8E68-B1E2D797796F}" sibTransId="{3B7793C9-CD69-4BB5-AEC4-912D1CA113D1}"/>
    <dgm:cxn modelId="{D59FCC91-CCD1-4954-AD52-89D9509EA693}" srcId="{D1BD78B8-6C05-4F94-96CA-D323438FA8D6}" destId="{73C96BB1-946B-4B14-9A36-C657B51F586B}" srcOrd="3" destOrd="0" parTransId="{A7BA131D-88F8-433C-A49F-3AFEE8A228BF}" sibTransId="{EF69BC32-FFC8-4399-88AD-7BBACCB37CAA}"/>
    <dgm:cxn modelId="{29557C4C-6B1B-44DC-89ED-5C3A45729EB5}" type="presOf" srcId="{1B95769D-7051-4194-9E92-8A8DC407661F}" destId="{58D9240E-1581-450F-BF94-0242E9A5E162}" srcOrd="0" destOrd="0" presId="urn:microsoft.com/office/officeart/2005/8/layout/radial6"/>
    <dgm:cxn modelId="{39D9D5A2-8C41-4F84-8A9E-E121F5020BA6}" type="presOf" srcId="{D1BD78B8-6C05-4F94-96CA-D323438FA8D6}" destId="{5E063DA6-63F5-47A0-B983-EAF49FCFD86B}" srcOrd="0" destOrd="0" presId="urn:microsoft.com/office/officeart/2005/8/layout/radial6"/>
    <dgm:cxn modelId="{290EA7ED-C2E3-4ADA-AFAA-B5E793E9A3A3}" srcId="{D1BD78B8-6C05-4F94-96CA-D323438FA8D6}" destId="{B7E8DA5D-3455-48B4-B487-C405EA30945B}" srcOrd="0" destOrd="0" parTransId="{95A1B007-C2A2-4179-828D-D44BD7A8A64F}" sibTransId="{E5B6DD2B-2207-4D00-988A-66F86E6A3A08}"/>
    <dgm:cxn modelId="{740D0D85-7AA2-4CB3-B528-59580B6D189E}" type="presOf" srcId="{E5B6DD2B-2207-4D00-988A-66F86E6A3A08}" destId="{C5971956-B787-4F8A-838C-6FF47FB592D5}" srcOrd="0" destOrd="0" presId="urn:microsoft.com/office/officeart/2005/8/layout/radial6"/>
    <dgm:cxn modelId="{B0EEAD3A-A413-40A7-8266-C5FF3383BB39}" type="presOf" srcId="{73C96BB1-946B-4B14-9A36-C657B51F586B}" destId="{03436081-E1CA-4F2D-9D85-FF064F7EF7E7}" srcOrd="0" destOrd="0" presId="urn:microsoft.com/office/officeart/2005/8/layout/radial6"/>
    <dgm:cxn modelId="{CF39DD4A-7E44-444A-9968-D8130920254E}" type="presOf" srcId="{EF69BC32-FFC8-4399-88AD-7BBACCB37CAA}" destId="{F99CD485-1BDE-458B-86E3-F05CFCA103EA}" srcOrd="0" destOrd="0" presId="urn:microsoft.com/office/officeart/2005/8/layout/radial6"/>
    <dgm:cxn modelId="{E0171ECB-A7B7-4629-8B5E-8C48B89A9714}" srcId="{D1BD78B8-6C05-4F94-96CA-D323438FA8D6}" destId="{A005CE0C-31DD-4EAD-952A-C29EF14ACFD4}" srcOrd="2" destOrd="0" parTransId="{D3D95FA9-2E9F-4DDC-B532-9ED64214BB1E}" sibTransId="{1B95769D-7051-4194-9E92-8A8DC407661F}"/>
    <dgm:cxn modelId="{D11B8C6F-5836-48C2-8CFE-E38770A41D84}" type="presOf" srcId="{8CA72199-C0FA-4349-944C-7DD425CB7CFF}" destId="{3AD8481D-148A-4C27-A5AE-AC2B9C903253}" srcOrd="0" destOrd="0" presId="urn:microsoft.com/office/officeart/2005/8/layout/radial6"/>
    <dgm:cxn modelId="{62A6C0C5-A2F2-4850-9884-3F605992109A}" type="presOf" srcId="{F86579A2-5CBC-4BA8-B231-4F233212C7B7}" destId="{D8A37832-4D33-428B-9B6B-FF553F50A7AA}" srcOrd="0" destOrd="0" presId="urn:microsoft.com/office/officeart/2005/8/layout/radial6"/>
    <dgm:cxn modelId="{215A9BC0-D9F5-49DB-B6E1-8FE56AB2368E}" type="presOf" srcId="{A005CE0C-31DD-4EAD-952A-C29EF14ACFD4}" destId="{6AEF2712-FC87-4D29-A6E4-EEE6A6E70F25}" srcOrd="0" destOrd="0" presId="urn:microsoft.com/office/officeart/2005/8/layout/radial6"/>
    <dgm:cxn modelId="{7A6EA05A-9FC3-4129-8C9C-C15BBB8DED98}" type="presParOf" srcId="{3AD8481D-148A-4C27-A5AE-AC2B9C903253}" destId="{5E063DA6-63F5-47A0-B983-EAF49FCFD86B}" srcOrd="0" destOrd="0" presId="urn:microsoft.com/office/officeart/2005/8/layout/radial6"/>
    <dgm:cxn modelId="{AD53FB25-99EF-4903-A6FE-A8C33FB2EA24}" type="presParOf" srcId="{3AD8481D-148A-4C27-A5AE-AC2B9C903253}" destId="{9BF66FD5-272F-4C84-ADA9-76931B0A4414}" srcOrd="1" destOrd="0" presId="urn:microsoft.com/office/officeart/2005/8/layout/radial6"/>
    <dgm:cxn modelId="{ECE87038-70E6-4044-8299-822E32B2EB42}" type="presParOf" srcId="{3AD8481D-148A-4C27-A5AE-AC2B9C903253}" destId="{6039E98C-835F-4958-A03F-F82E376A176F}" srcOrd="2" destOrd="0" presId="urn:microsoft.com/office/officeart/2005/8/layout/radial6"/>
    <dgm:cxn modelId="{903906C9-4896-4B93-A6FF-F7BF2DA403EF}" type="presParOf" srcId="{3AD8481D-148A-4C27-A5AE-AC2B9C903253}" destId="{C5971956-B787-4F8A-838C-6FF47FB592D5}" srcOrd="3" destOrd="0" presId="urn:microsoft.com/office/officeart/2005/8/layout/radial6"/>
    <dgm:cxn modelId="{00975D99-CDF1-4111-8A15-CDF014B790D9}" type="presParOf" srcId="{3AD8481D-148A-4C27-A5AE-AC2B9C903253}" destId="{2D89E713-6740-4307-96D1-9D05AA990E5C}" srcOrd="4" destOrd="0" presId="urn:microsoft.com/office/officeart/2005/8/layout/radial6"/>
    <dgm:cxn modelId="{31DC38C0-D461-49E0-AA11-7DECA274DABB}" type="presParOf" srcId="{3AD8481D-148A-4C27-A5AE-AC2B9C903253}" destId="{36B91D22-DFE8-477C-A931-1BE6C7BC5341}" srcOrd="5" destOrd="0" presId="urn:microsoft.com/office/officeart/2005/8/layout/radial6"/>
    <dgm:cxn modelId="{6E82B734-ABE8-4EC4-A6D4-F30AD8197728}" type="presParOf" srcId="{3AD8481D-148A-4C27-A5AE-AC2B9C903253}" destId="{D8A37832-4D33-428B-9B6B-FF553F50A7AA}" srcOrd="6" destOrd="0" presId="urn:microsoft.com/office/officeart/2005/8/layout/radial6"/>
    <dgm:cxn modelId="{CB90DA82-0431-4EEA-BF5C-BAA5FDE83D2B}" type="presParOf" srcId="{3AD8481D-148A-4C27-A5AE-AC2B9C903253}" destId="{6AEF2712-FC87-4D29-A6E4-EEE6A6E70F25}" srcOrd="7" destOrd="0" presId="urn:microsoft.com/office/officeart/2005/8/layout/radial6"/>
    <dgm:cxn modelId="{451B4E68-7576-4F36-BDDA-9792E0B55EF9}" type="presParOf" srcId="{3AD8481D-148A-4C27-A5AE-AC2B9C903253}" destId="{F7886763-90A1-4D2E-BC93-0F0185788BBA}" srcOrd="8" destOrd="0" presId="urn:microsoft.com/office/officeart/2005/8/layout/radial6"/>
    <dgm:cxn modelId="{8DFAD7D6-C8A7-4F5D-9E8D-8B712EBE39D4}" type="presParOf" srcId="{3AD8481D-148A-4C27-A5AE-AC2B9C903253}" destId="{58D9240E-1581-450F-BF94-0242E9A5E162}" srcOrd="9" destOrd="0" presId="urn:microsoft.com/office/officeart/2005/8/layout/radial6"/>
    <dgm:cxn modelId="{598B8645-02F9-4CDC-9A0D-3EC7627E1F7B}" type="presParOf" srcId="{3AD8481D-148A-4C27-A5AE-AC2B9C903253}" destId="{03436081-E1CA-4F2D-9D85-FF064F7EF7E7}" srcOrd="10" destOrd="0" presId="urn:microsoft.com/office/officeart/2005/8/layout/radial6"/>
    <dgm:cxn modelId="{918AB733-2344-4C56-8ADD-53B3036D319E}" type="presParOf" srcId="{3AD8481D-148A-4C27-A5AE-AC2B9C903253}" destId="{7A64F5F2-3C33-49F1-9B4F-48C8AB8A467D}" srcOrd="11" destOrd="0" presId="urn:microsoft.com/office/officeart/2005/8/layout/radial6"/>
    <dgm:cxn modelId="{7FA5E4B9-6816-4331-AFC4-3EBBBA32ECEC}" type="presParOf" srcId="{3AD8481D-148A-4C27-A5AE-AC2B9C903253}" destId="{F99CD485-1BDE-458B-86E3-F05CFCA103E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E3425-7B26-4EAF-8751-49F47EE1A6E2}">
      <dsp:nvSpPr>
        <dsp:cNvPr id="0" name=""/>
        <dsp:cNvSpPr/>
      </dsp:nvSpPr>
      <dsp:spPr>
        <a:xfrm>
          <a:off x="3549783" y="1608837"/>
          <a:ext cx="1588409" cy="14055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latin typeface="Arial" pitchFamily="34" charset="0"/>
              <a:cs typeface="Arial" pitchFamily="34" charset="0"/>
            </a:rPr>
            <a:t>La </a:t>
          </a:r>
          <a:r>
            <a:rPr lang="es-MX" sz="1600" kern="1200" dirty="0" smtClean="0">
              <a:latin typeface="Arial" pitchFamily="34" charset="0"/>
              <a:cs typeface="Arial" pitchFamily="34" charset="0"/>
            </a:rPr>
            <a:t>psicología  </a:t>
          </a:r>
          <a:r>
            <a:rPr lang="es-MX" sz="1600" kern="1200" dirty="0">
              <a:latin typeface="Arial" pitchFamily="34" charset="0"/>
              <a:cs typeface="Arial" pitchFamily="34" charset="0"/>
            </a:rPr>
            <a:t>y su historia</a:t>
          </a:r>
        </a:p>
      </dsp:txBody>
      <dsp:txXfrm>
        <a:off x="3782400" y="1814671"/>
        <a:ext cx="1123175" cy="993857"/>
      </dsp:txXfrm>
    </dsp:sp>
    <dsp:sp modelId="{DC51870F-1683-4520-969A-F4FE20F1BB47}">
      <dsp:nvSpPr>
        <dsp:cNvPr id="0" name=""/>
        <dsp:cNvSpPr/>
      </dsp:nvSpPr>
      <dsp:spPr>
        <a:xfrm rot="16200000">
          <a:off x="4172442" y="1423862"/>
          <a:ext cx="343092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343092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335411" y="1428714"/>
        <a:ext cx="17154" cy="17154"/>
      </dsp:txXfrm>
    </dsp:sp>
    <dsp:sp modelId="{6270BA48-6400-4B1B-AE10-FEDFDAB18348}">
      <dsp:nvSpPr>
        <dsp:cNvPr id="0" name=""/>
        <dsp:cNvSpPr/>
      </dsp:nvSpPr>
      <dsp:spPr>
        <a:xfrm>
          <a:off x="3290169" y="979"/>
          <a:ext cx="2107637" cy="12647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Fundación </a:t>
          </a:r>
          <a:r>
            <a:rPr lang="es-MX" sz="1200" kern="1200" dirty="0"/>
            <a:t>del laboratorio de  </a:t>
          </a:r>
          <a:r>
            <a:rPr lang="es-MX" sz="1200" kern="1200" dirty="0" err="1"/>
            <a:t>Wilhelm</a:t>
          </a:r>
          <a:r>
            <a:rPr lang="es-MX" sz="1200" kern="1200" dirty="0"/>
            <a:t> </a:t>
          </a:r>
          <a:r>
            <a:rPr lang="es-MX" sz="1200" kern="1200" dirty="0" err="1"/>
            <a:t>Wundt</a:t>
          </a:r>
          <a:r>
            <a:rPr lang="es-MX" sz="1200" kern="1200" dirty="0"/>
            <a:t> en </a:t>
          </a:r>
          <a:r>
            <a:rPr lang="es-MX" sz="1200" kern="1200" dirty="0" err="1"/>
            <a:t>Leipzin</a:t>
          </a:r>
          <a:r>
            <a:rPr lang="es-MX" sz="1200" kern="1200" dirty="0"/>
            <a:t>. en Alemania  en 1879</a:t>
          </a:r>
        </a:p>
      </dsp:txBody>
      <dsp:txXfrm>
        <a:off x="3598825" y="186200"/>
        <a:ext cx="1490325" cy="894323"/>
      </dsp:txXfrm>
    </dsp:sp>
    <dsp:sp modelId="{EE22C598-93B8-4E61-BCEB-0F7165668DCD}">
      <dsp:nvSpPr>
        <dsp:cNvPr id="0" name=""/>
        <dsp:cNvSpPr/>
      </dsp:nvSpPr>
      <dsp:spPr>
        <a:xfrm rot="21578589">
          <a:off x="5138171" y="2292689"/>
          <a:ext cx="171780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171780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5219767" y="2301824"/>
        <a:ext cx="8589" cy="8589"/>
      </dsp:txXfrm>
    </dsp:sp>
    <dsp:sp modelId="{A2C12101-5451-4551-B0DD-60650A09D5FA}">
      <dsp:nvSpPr>
        <dsp:cNvPr id="0" name=""/>
        <dsp:cNvSpPr/>
      </dsp:nvSpPr>
      <dsp:spPr>
        <a:xfrm>
          <a:off x="5309938" y="1433083"/>
          <a:ext cx="1546247" cy="17353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Creación </a:t>
          </a:r>
          <a:r>
            <a:rPr lang="es-MX" sz="1400" kern="1200" dirty="0"/>
            <a:t>de la Asociacion de </a:t>
          </a:r>
          <a:r>
            <a:rPr lang="es-MX" sz="1400" kern="1200" dirty="0" smtClean="0"/>
            <a:t>Psicología </a:t>
          </a:r>
          <a:r>
            <a:rPr lang="es-MX" sz="1400" kern="1200" dirty="0"/>
            <a:t>en  1892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000" kern="1200" dirty="0"/>
        </a:p>
      </dsp:txBody>
      <dsp:txXfrm>
        <a:off x="5536381" y="1687222"/>
        <a:ext cx="1093361" cy="1227093"/>
      </dsp:txXfrm>
    </dsp:sp>
    <dsp:sp modelId="{8EE61240-9FBB-43AF-9EA6-C523390C284E}">
      <dsp:nvSpPr>
        <dsp:cNvPr id="0" name=""/>
        <dsp:cNvSpPr/>
      </dsp:nvSpPr>
      <dsp:spPr>
        <a:xfrm rot="5319027">
          <a:off x="4349394" y="3012193"/>
          <a:ext cx="22830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22830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360238" y="3025052"/>
        <a:ext cx="1141" cy="1141"/>
      </dsp:txXfrm>
    </dsp:sp>
    <dsp:sp modelId="{0174EA62-BC4F-48E2-96BF-7AB92A975F55}">
      <dsp:nvSpPr>
        <dsp:cNvPr id="0" name=""/>
        <dsp:cNvSpPr/>
      </dsp:nvSpPr>
      <dsp:spPr>
        <a:xfrm>
          <a:off x="3438246" y="3036932"/>
          <a:ext cx="1878156" cy="13794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Historia </a:t>
          </a:r>
          <a:r>
            <a:rPr lang="es-MX" sz="1200" kern="1200" dirty="0"/>
            <a:t>de la </a:t>
          </a:r>
          <a:r>
            <a:rPr lang="es-MX" sz="1200" kern="1200" dirty="0" smtClean="0"/>
            <a:t>psicología </a:t>
          </a:r>
          <a:r>
            <a:rPr lang="es-MX" sz="1200" kern="1200" dirty="0"/>
            <a:t>ha  crecido desde mediados de la </a:t>
          </a:r>
          <a:r>
            <a:rPr lang="es-MX" sz="1200" kern="1200" dirty="0" smtClean="0"/>
            <a:t>década </a:t>
          </a:r>
          <a:r>
            <a:rPr lang="es-MX" sz="1200" kern="1200" dirty="0"/>
            <a:t>de  1960</a:t>
          </a:r>
        </a:p>
      </dsp:txBody>
      <dsp:txXfrm>
        <a:off x="3713296" y="3238941"/>
        <a:ext cx="1328056" cy="975385"/>
      </dsp:txXfrm>
    </dsp:sp>
    <dsp:sp modelId="{31E52681-1270-4825-B54A-1090A1BD4478}">
      <dsp:nvSpPr>
        <dsp:cNvPr id="0" name=""/>
        <dsp:cNvSpPr/>
      </dsp:nvSpPr>
      <dsp:spPr>
        <a:xfrm rot="10873737">
          <a:off x="3405264" y="2279586"/>
          <a:ext cx="144769" cy="26858"/>
        </a:xfrm>
        <a:custGeom>
          <a:avLst/>
          <a:gdLst/>
          <a:ahLst/>
          <a:cxnLst/>
          <a:rect l="0" t="0" r="0" b="0"/>
          <a:pathLst>
            <a:path>
              <a:moveTo>
                <a:pt x="0" y="13429"/>
              </a:moveTo>
              <a:lnTo>
                <a:pt x="144769" y="134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 rot="10800000">
        <a:off x="3474029" y="2289396"/>
        <a:ext cx="7238" cy="7238"/>
      </dsp:txXfrm>
    </dsp:sp>
    <dsp:sp modelId="{DCBBF288-862C-4F13-A98C-F27AA203DB8C}">
      <dsp:nvSpPr>
        <dsp:cNvPr id="0" name=""/>
        <dsp:cNvSpPr/>
      </dsp:nvSpPr>
      <dsp:spPr>
        <a:xfrm>
          <a:off x="1765207" y="1491633"/>
          <a:ext cx="1640280" cy="15644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Watson, ayudo a  establecer organizaciones profesionales de historiadores de psicología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 dirty="0"/>
        </a:p>
      </dsp:txBody>
      <dsp:txXfrm>
        <a:off x="2005420" y="1720746"/>
        <a:ext cx="1159854" cy="1106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1C648-4E8A-44C8-8D12-2893702C01AB}">
      <dsp:nvSpPr>
        <dsp:cNvPr id="0" name=""/>
        <dsp:cNvSpPr/>
      </dsp:nvSpPr>
      <dsp:spPr>
        <a:xfrm>
          <a:off x="2612409" y="511382"/>
          <a:ext cx="3436839" cy="3436839"/>
        </a:xfrm>
        <a:prstGeom prst="blockArc">
          <a:avLst>
            <a:gd name="adj1" fmla="val 10800000"/>
            <a:gd name="adj2" fmla="val 162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CBB49-11CF-48D2-826D-24EB7B41706F}">
      <dsp:nvSpPr>
        <dsp:cNvPr id="0" name=""/>
        <dsp:cNvSpPr/>
      </dsp:nvSpPr>
      <dsp:spPr>
        <a:xfrm>
          <a:off x="2612409" y="511382"/>
          <a:ext cx="3436839" cy="3436839"/>
        </a:xfrm>
        <a:prstGeom prst="blockArc">
          <a:avLst>
            <a:gd name="adj1" fmla="val 5400000"/>
            <a:gd name="adj2" fmla="val 10800000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A8E71-0EA6-4134-95CE-352ADB379513}">
      <dsp:nvSpPr>
        <dsp:cNvPr id="0" name=""/>
        <dsp:cNvSpPr/>
      </dsp:nvSpPr>
      <dsp:spPr>
        <a:xfrm>
          <a:off x="2801186" y="522031"/>
          <a:ext cx="3436839" cy="3436839"/>
        </a:xfrm>
        <a:prstGeom prst="blockArc">
          <a:avLst>
            <a:gd name="adj1" fmla="val 21588203"/>
            <a:gd name="adj2" fmla="val 5787436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55C96-B43B-4E78-ADFB-FC6CB7CE5EC8}">
      <dsp:nvSpPr>
        <dsp:cNvPr id="0" name=""/>
        <dsp:cNvSpPr/>
      </dsp:nvSpPr>
      <dsp:spPr>
        <a:xfrm>
          <a:off x="2801248" y="500726"/>
          <a:ext cx="3436839" cy="3436839"/>
        </a:xfrm>
        <a:prstGeom prst="blockArc">
          <a:avLst>
            <a:gd name="adj1" fmla="val 15812436"/>
            <a:gd name="adj2" fmla="val 31836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E8C84-78DC-49FD-9933-08B678348495}">
      <dsp:nvSpPr>
        <dsp:cNvPr id="0" name=""/>
        <dsp:cNvSpPr/>
      </dsp:nvSpPr>
      <dsp:spPr>
        <a:xfrm>
          <a:off x="3468928" y="1414248"/>
          <a:ext cx="1723802" cy="16311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200" kern="1200" dirty="0" smtClean="0"/>
            <a:t>Por que estudiar Psicología</a:t>
          </a:r>
          <a:endParaRPr lang="es-MX" sz="2200" kern="1200" dirty="0"/>
        </a:p>
      </dsp:txBody>
      <dsp:txXfrm>
        <a:off x="3721373" y="1653118"/>
        <a:ext cx="1218912" cy="1153368"/>
      </dsp:txXfrm>
    </dsp:sp>
    <dsp:sp modelId="{06625292-9498-4665-9EBA-10BB5C16ACF2}">
      <dsp:nvSpPr>
        <dsp:cNvPr id="0" name=""/>
        <dsp:cNvSpPr/>
      </dsp:nvSpPr>
      <dsp:spPr>
        <a:xfrm>
          <a:off x="3596404" y="2852"/>
          <a:ext cx="1468849" cy="10967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Ayuda a evitar errores del pasado y a predecir el  fututo</a:t>
          </a:r>
          <a:endParaRPr lang="es-MX" sz="1000" kern="1200" dirty="0"/>
        </a:p>
      </dsp:txBody>
      <dsp:txXfrm>
        <a:off x="3811512" y="163464"/>
        <a:ext cx="1038633" cy="775505"/>
      </dsp:txXfrm>
    </dsp:sp>
    <dsp:sp modelId="{24DAF646-6380-463A-A621-4518D369839E}">
      <dsp:nvSpPr>
        <dsp:cNvPr id="0" name=""/>
        <dsp:cNvSpPr/>
      </dsp:nvSpPr>
      <dsp:spPr>
        <a:xfrm>
          <a:off x="5597352" y="1681435"/>
          <a:ext cx="1201660" cy="11065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Ayuda a entender el presente</a:t>
          </a:r>
          <a:endParaRPr lang="es-MX" sz="1000" kern="1200" dirty="0"/>
        </a:p>
      </dsp:txBody>
      <dsp:txXfrm>
        <a:off x="5773331" y="1843480"/>
        <a:ext cx="849702" cy="782421"/>
      </dsp:txXfrm>
    </dsp:sp>
    <dsp:sp modelId="{2DE8A5B1-D4C6-4C15-BAA5-D08E8A6FF1D3}">
      <dsp:nvSpPr>
        <dsp:cNvPr id="0" name=""/>
        <dsp:cNvSpPr/>
      </dsp:nvSpPr>
      <dsp:spPr>
        <a:xfrm>
          <a:off x="3521389" y="3355132"/>
          <a:ext cx="1618881" cy="11065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Pone los  sucesos actuales en una  mejor perspectiva</a:t>
          </a:r>
          <a:endParaRPr lang="es-MX" sz="1000" kern="1200" dirty="0"/>
        </a:p>
      </dsp:txBody>
      <dsp:txXfrm>
        <a:off x="3758469" y="3517177"/>
        <a:ext cx="1144721" cy="782421"/>
      </dsp:txXfrm>
    </dsp:sp>
    <dsp:sp modelId="{E9A01E33-4E12-4FE4-958E-2F0266E6C492}">
      <dsp:nvSpPr>
        <dsp:cNvPr id="0" name=""/>
        <dsp:cNvSpPr/>
      </dsp:nvSpPr>
      <dsp:spPr>
        <a:xfrm>
          <a:off x="1886698" y="1676547"/>
          <a:ext cx="1531090" cy="11065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Nos inmuniza con la creencia de  que nuestros  tiempos tienen problemas insuperables</a:t>
          </a:r>
          <a:endParaRPr lang="es-MX" sz="1000" kern="1200" dirty="0"/>
        </a:p>
      </dsp:txBody>
      <dsp:txXfrm>
        <a:off x="2110921" y="1838592"/>
        <a:ext cx="1082644" cy="7824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967A9-BA32-4623-BBFD-4435204DD521}">
      <dsp:nvSpPr>
        <dsp:cNvPr id="0" name=""/>
        <dsp:cNvSpPr/>
      </dsp:nvSpPr>
      <dsp:spPr>
        <a:xfrm>
          <a:off x="1289282" y="451126"/>
          <a:ext cx="4546070" cy="4546070"/>
        </a:xfrm>
        <a:prstGeom prst="blockArc">
          <a:avLst>
            <a:gd name="adj1" fmla="val 10387803"/>
            <a:gd name="adj2" fmla="val 17162482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E4D57-D339-4CA5-9140-72266F0650DF}">
      <dsp:nvSpPr>
        <dsp:cNvPr id="0" name=""/>
        <dsp:cNvSpPr/>
      </dsp:nvSpPr>
      <dsp:spPr>
        <a:xfrm>
          <a:off x="1303121" y="620105"/>
          <a:ext cx="4546070" cy="4546070"/>
        </a:xfrm>
        <a:prstGeom prst="blockArc">
          <a:avLst>
            <a:gd name="adj1" fmla="val 4459792"/>
            <a:gd name="adj2" fmla="val 10650372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C9D06C-B8F0-438D-B82C-AA8798694C5A}">
      <dsp:nvSpPr>
        <dsp:cNvPr id="0" name=""/>
        <dsp:cNvSpPr/>
      </dsp:nvSpPr>
      <dsp:spPr>
        <a:xfrm>
          <a:off x="2501979" y="619947"/>
          <a:ext cx="4546070" cy="4546070"/>
        </a:xfrm>
        <a:prstGeom prst="blockArc">
          <a:avLst>
            <a:gd name="adj1" fmla="val 21471991"/>
            <a:gd name="adj2" fmla="val 6339301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E835ED-3F90-4224-BF74-3D1F45926A2D}">
      <dsp:nvSpPr>
        <dsp:cNvPr id="0" name=""/>
        <dsp:cNvSpPr/>
      </dsp:nvSpPr>
      <dsp:spPr>
        <a:xfrm>
          <a:off x="2501957" y="455221"/>
          <a:ext cx="4546070" cy="4546070"/>
        </a:xfrm>
        <a:prstGeom prst="blockArc">
          <a:avLst>
            <a:gd name="adj1" fmla="val 15260734"/>
            <a:gd name="adj2" fmla="val 127095"/>
            <a:gd name="adj3" fmla="val 4636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3B8DD-E704-49AB-855D-CA7543FEEC51}">
      <dsp:nvSpPr>
        <dsp:cNvPr id="0" name=""/>
        <dsp:cNvSpPr/>
      </dsp:nvSpPr>
      <dsp:spPr>
        <a:xfrm>
          <a:off x="2939767" y="1598741"/>
          <a:ext cx="2472200" cy="24237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Aspectos clave  en la historia de la psicología</a:t>
          </a:r>
          <a:endParaRPr lang="es-MX" sz="2000" kern="1200" dirty="0"/>
        </a:p>
      </dsp:txBody>
      <dsp:txXfrm>
        <a:off x="3301812" y="1953691"/>
        <a:ext cx="1748110" cy="1713850"/>
      </dsp:txXfrm>
    </dsp:sp>
    <dsp:sp modelId="{7D30CEE3-405C-4163-9380-D8ADAB558008}">
      <dsp:nvSpPr>
        <dsp:cNvPr id="0" name=""/>
        <dsp:cNvSpPr/>
      </dsp:nvSpPr>
      <dsp:spPr>
        <a:xfrm>
          <a:off x="2671268" y="-141589"/>
          <a:ext cx="3009197" cy="14637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El PRESENTISTA: Evaluar el pasado en términos  de conocimientos y valores presentes a menudo emitiendo juicios  injustos</a:t>
          </a:r>
          <a:endParaRPr lang="es-MX" sz="1400" kern="1200" dirty="0"/>
        </a:p>
      </dsp:txBody>
      <dsp:txXfrm>
        <a:off x="3111955" y="72769"/>
        <a:ext cx="2127823" cy="1035015"/>
      </dsp:txXfrm>
    </dsp:sp>
    <dsp:sp modelId="{D4254A26-C062-4A40-BFEA-77FC6A058C21}">
      <dsp:nvSpPr>
        <dsp:cNvPr id="0" name=""/>
        <dsp:cNvSpPr/>
      </dsp:nvSpPr>
      <dsp:spPr>
        <a:xfrm>
          <a:off x="5490688" y="783005"/>
          <a:ext cx="3006255" cy="40546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EL HISTORICISTA: Procura evitar la imposición de los valores modernos al pasado y procura entender el pasado desde la óptica de los conocimientos y valores presentes en el pasado</a:t>
          </a:r>
          <a:endParaRPr lang="es-MX" sz="1600" kern="1200" dirty="0"/>
        </a:p>
      </dsp:txBody>
      <dsp:txXfrm>
        <a:off x="5930944" y="1376793"/>
        <a:ext cx="2125743" cy="2867062"/>
      </dsp:txXfrm>
    </dsp:sp>
    <dsp:sp modelId="{E4C28570-5A19-4C86-AEAE-ECA33712AAF0}">
      <dsp:nvSpPr>
        <dsp:cNvPr id="0" name=""/>
        <dsp:cNvSpPr/>
      </dsp:nvSpPr>
      <dsp:spPr>
        <a:xfrm>
          <a:off x="2760768" y="4015669"/>
          <a:ext cx="2830197" cy="20305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INTERNALISTA: La psicología es una historia de ideas, investigaciones y teorías que existieron dentro de la  disciplina de la psicología</a:t>
          </a:r>
          <a:endParaRPr lang="es-MX" sz="1400" kern="1200" dirty="0"/>
        </a:p>
      </dsp:txBody>
      <dsp:txXfrm>
        <a:off x="3175241" y="4313040"/>
        <a:ext cx="2001251" cy="1435833"/>
      </dsp:txXfrm>
    </dsp:sp>
    <dsp:sp modelId="{503A4F4A-66E9-4410-B65F-C45DD11F9003}">
      <dsp:nvSpPr>
        <dsp:cNvPr id="0" name=""/>
        <dsp:cNvSpPr/>
      </dsp:nvSpPr>
      <dsp:spPr>
        <a:xfrm>
          <a:off x="0" y="1051646"/>
          <a:ext cx="2715836" cy="38762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PERSONALISTA: La historia celebra las principales figuras históricas y sostiene que la historia progresa por la acción de individuos heroicos</a:t>
          </a:r>
          <a:endParaRPr lang="es-MX" sz="1600" kern="1200" dirty="0"/>
        </a:p>
      </dsp:txBody>
      <dsp:txXfrm>
        <a:off x="397725" y="1619304"/>
        <a:ext cx="1920386" cy="27408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CD485-1BDE-458B-86E3-F05CFCA103EA}">
      <dsp:nvSpPr>
        <dsp:cNvPr id="0" name=""/>
        <dsp:cNvSpPr/>
      </dsp:nvSpPr>
      <dsp:spPr>
        <a:xfrm>
          <a:off x="1922548" y="711740"/>
          <a:ext cx="4745836" cy="4745836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9240E-1581-450F-BF94-0242E9A5E162}">
      <dsp:nvSpPr>
        <dsp:cNvPr id="0" name=""/>
        <dsp:cNvSpPr/>
      </dsp:nvSpPr>
      <dsp:spPr>
        <a:xfrm>
          <a:off x="1922548" y="711740"/>
          <a:ext cx="4745836" cy="4745836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A37832-4D33-428B-9B6B-FF553F50A7AA}">
      <dsp:nvSpPr>
        <dsp:cNvPr id="0" name=""/>
        <dsp:cNvSpPr/>
      </dsp:nvSpPr>
      <dsp:spPr>
        <a:xfrm>
          <a:off x="1922548" y="711740"/>
          <a:ext cx="4745836" cy="4745836"/>
        </a:xfrm>
        <a:prstGeom prst="blockArc">
          <a:avLst>
            <a:gd name="adj1" fmla="val 0"/>
            <a:gd name="adj2" fmla="val 54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71956-B787-4F8A-838C-6FF47FB592D5}">
      <dsp:nvSpPr>
        <dsp:cNvPr id="0" name=""/>
        <dsp:cNvSpPr/>
      </dsp:nvSpPr>
      <dsp:spPr>
        <a:xfrm>
          <a:off x="1922548" y="711740"/>
          <a:ext cx="4745836" cy="4745836"/>
        </a:xfrm>
        <a:prstGeom prst="blockArc">
          <a:avLst>
            <a:gd name="adj1" fmla="val 16200000"/>
            <a:gd name="adj2" fmla="val 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63DA6-63F5-47A0-B983-EAF49FCFD86B}">
      <dsp:nvSpPr>
        <dsp:cNvPr id="0" name=""/>
        <dsp:cNvSpPr/>
      </dsp:nvSpPr>
      <dsp:spPr>
        <a:xfrm>
          <a:off x="3202232" y="1991424"/>
          <a:ext cx="2186469" cy="2186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/>
            <a:t>HISTORIOGRAFIA</a:t>
          </a:r>
          <a:endParaRPr lang="es-MX" sz="1700" kern="1200" dirty="0"/>
        </a:p>
      </dsp:txBody>
      <dsp:txXfrm>
        <a:off x="3522433" y="2311625"/>
        <a:ext cx="1546067" cy="1546067"/>
      </dsp:txXfrm>
    </dsp:sp>
    <dsp:sp modelId="{9BF66FD5-272F-4C84-ADA9-76931B0A4414}">
      <dsp:nvSpPr>
        <dsp:cNvPr id="0" name=""/>
        <dsp:cNvSpPr/>
      </dsp:nvSpPr>
      <dsp:spPr>
        <a:xfrm>
          <a:off x="3278415" y="1575"/>
          <a:ext cx="2034103" cy="1530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Proceso de realizar investigación histórica y escribir textos históricos</a:t>
          </a:r>
          <a:endParaRPr lang="es-MX" sz="1400" kern="1200" dirty="0"/>
        </a:p>
      </dsp:txBody>
      <dsp:txXfrm>
        <a:off x="3576302" y="225716"/>
        <a:ext cx="1438329" cy="1082246"/>
      </dsp:txXfrm>
    </dsp:sp>
    <dsp:sp modelId="{2D89E713-6740-4307-96D1-9D05AA990E5C}">
      <dsp:nvSpPr>
        <dsp:cNvPr id="0" name=""/>
        <dsp:cNvSpPr/>
      </dsp:nvSpPr>
      <dsp:spPr>
        <a:xfrm>
          <a:off x="5583990" y="2319394"/>
          <a:ext cx="2058591" cy="1530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Suele realizarse en archivos que resguardan información de fuentes  primarias</a:t>
          </a:r>
          <a:endParaRPr lang="es-MX" sz="1400" kern="1200" dirty="0"/>
        </a:p>
      </dsp:txBody>
      <dsp:txXfrm>
        <a:off x="5885464" y="2543535"/>
        <a:ext cx="1455643" cy="1082246"/>
      </dsp:txXfrm>
    </dsp:sp>
    <dsp:sp modelId="{6AEF2712-FC87-4D29-A6E4-EEE6A6E70F25}">
      <dsp:nvSpPr>
        <dsp:cNvPr id="0" name=""/>
        <dsp:cNvSpPr/>
      </dsp:nvSpPr>
      <dsp:spPr>
        <a:xfrm>
          <a:off x="3250069" y="4637214"/>
          <a:ext cx="2090793" cy="1530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Historia de la psicología estadounidense, ubicado en la universidad de Akron</a:t>
          </a:r>
          <a:endParaRPr lang="es-MX" sz="1400" kern="1200" dirty="0"/>
        </a:p>
      </dsp:txBody>
      <dsp:txXfrm>
        <a:off x="3556259" y="4861355"/>
        <a:ext cx="1478413" cy="1082246"/>
      </dsp:txXfrm>
    </dsp:sp>
    <dsp:sp modelId="{03436081-E1CA-4F2D-9D85-FF064F7EF7E7}">
      <dsp:nvSpPr>
        <dsp:cNvPr id="0" name=""/>
        <dsp:cNvSpPr/>
      </dsp:nvSpPr>
      <dsp:spPr>
        <a:xfrm>
          <a:off x="854361" y="2319394"/>
          <a:ext cx="2246571" cy="1530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Problemas principales en  la selección de la información, dichas decisiones pudieran reflejar un sesgo por parte del historiador</a:t>
          </a:r>
          <a:endParaRPr lang="es-MX" sz="1400" kern="1200" dirty="0"/>
        </a:p>
      </dsp:txBody>
      <dsp:txXfrm>
        <a:off x="1183364" y="2543535"/>
        <a:ext cx="1588565" cy="1082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442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47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451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893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22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55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546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081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63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199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2792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4EEF-CCFC-47CC-A2EA-15242122C679}" type="datetimeFigureOut">
              <a:rPr lang="es-MX" smtClean="0"/>
              <a:t>30/10/2015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F29F9-2DA9-4ADD-B35F-569EB9960F6C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3733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8064896" cy="2376264"/>
          </a:xfrm>
        </p:spPr>
        <p:txBody>
          <a:bodyPr>
            <a:norm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TEMA:</a:t>
            </a:r>
            <a:b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HISTORIA DE LA PSICOLOGIA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49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Académica:  PSICOLOGIA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  ANTECEDENTES DE LA HISTORIA DE LA PSICOLOGIA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 (a): MTRA. HILDA  BLANCO PAREDES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Periodo: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Palabras clave:  LIBIDO,ENERGIA, CONCIENCIA, INCONCIENTE, PULSIONES</a:t>
            </a:r>
          </a:p>
          <a:p>
            <a:pPr marL="0" indent="0">
              <a:buNone/>
            </a:pP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Keywords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Libido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awareness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MX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unconscious</a:t>
            </a:r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PULSIONES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8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 / Resumen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628800"/>
            <a:ext cx="8363272" cy="4497363"/>
          </a:xfrm>
        </p:spPr>
        <p:txBody>
          <a:bodyPr>
            <a:normAutofit/>
          </a:bodyPr>
          <a:lstStyle/>
          <a:p>
            <a:r>
              <a:rPr lang="es-ES" sz="2000" dirty="0" smtClean="0">
                <a:latin typeface="Cambria" panose="02040503050406030204" pitchFamily="18" charset="0"/>
              </a:rPr>
              <a:t>Introducción al  pensamiento psicológico, conociendo a  excelentes  hombres y  mujeres  que  contribuyeron  a  formar el  campo  de la  psicología. Relacionando  el  pasado de la psicología  con  su  presente obteniendo  una  comprensión profunda de las  interconexiones entre las  diferentes  áreas   que la  integran.</a:t>
            </a:r>
          </a:p>
          <a:p>
            <a:endParaRPr lang="es-ES" sz="2000" dirty="0">
              <a:latin typeface="Cambria" panose="02040503050406030204" pitchFamily="18" charset="0"/>
            </a:endParaRPr>
          </a:p>
          <a:p>
            <a:endParaRPr lang="es-ES" sz="2000" dirty="0" smtClean="0">
              <a:latin typeface="Cambria" panose="02040503050406030204" pitchFamily="18" charset="0"/>
            </a:endParaRPr>
          </a:p>
          <a:p>
            <a:r>
              <a:rPr lang="en-US" sz="2000" dirty="0" smtClean="0">
                <a:latin typeface="Cambria" panose="02040503050406030204" pitchFamily="18" charset="0"/>
              </a:rPr>
              <a:t>Introduction </a:t>
            </a:r>
            <a:r>
              <a:rPr lang="en-US" sz="2000" dirty="0">
                <a:latin typeface="Cambria" panose="02040503050406030204" pitchFamily="18" charset="0"/>
              </a:rPr>
              <a:t>to psychological thought, knowing fine men and women who helped shape the field of psychology. Linking the past with the present psychology gaining a deeper understanding of the interconnections between the different areas that comprise</a:t>
            </a:r>
            <a:endParaRPr lang="es-MX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/ Subtema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890395634"/>
              </p:ext>
            </p:extLst>
          </p:nvPr>
        </p:nvGraphicFramePr>
        <p:xfrm>
          <a:off x="179512" y="1340768"/>
          <a:ext cx="864096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16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143000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 / Subtema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081950546"/>
              </p:ext>
            </p:extLst>
          </p:nvPr>
        </p:nvGraphicFramePr>
        <p:xfrm>
          <a:off x="323528" y="1484784"/>
          <a:ext cx="849694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516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568441154"/>
              </p:ext>
            </p:extLst>
          </p:nvPr>
        </p:nvGraphicFramePr>
        <p:xfrm>
          <a:off x="323528" y="332656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00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905949564"/>
              </p:ext>
            </p:extLst>
          </p:nvPr>
        </p:nvGraphicFramePr>
        <p:xfrm>
          <a:off x="323528" y="188640"/>
          <a:ext cx="8496944" cy="6169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80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Referencias bibliográficas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42392" y="1628800"/>
            <a:ext cx="785921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Goodwin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(2009). </a:t>
            </a: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Historia de la </a:t>
            </a: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psicología </a:t>
            </a:r>
            <a:r>
              <a:rPr kumimoji="0" lang="es-E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moderna.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México 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F.: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Limusa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Wiley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H. Marx, M., &amp;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A.Hillix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W. (2012). </a:t>
            </a:r>
            <a:r>
              <a:rPr lang="es-E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Sistemas y </a:t>
            </a:r>
            <a:r>
              <a:rPr lang="es-ES" sz="2400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Teorías Psicológicos Contemporáneos.</a:t>
            </a: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México D.F.: </a:t>
            </a:r>
            <a:r>
              <a:rPr lang="es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Paidós.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0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429</Words>
  <Application>Microsoft Office PowerPoint</Application>
  <PresentationFormat>Presentación en pantalla (4:3)</PresentationFormat>
  <Paragraphs>40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</vt:lpstr>
      <vt:lpstr>Times New Roman</vt:lpstr>
      <vt:lpstr>Tema de Office</vt:lpstr>
      <vt:lpstr> TEMA:  HISTORIA DE LA PSICOLOGIA</vt:lpstr>
      <vt:lpstr>Presentación de PowerPoint</vt:lpstr>
      <vt:lpstr>Abstract / Resumen</vt:lpstr>
      <vt:lpstr>Tema / Subtema</vt:lpstr>
      <vt:lpstr>Tema / Subtema</vt:lpstr>
      <vt:lpstr>Presentación de PowerPoint</vt:lpstr>
      <vt:lpstr>Presentación de PowerPoint</vt:lpstr>
      <vt:lpstr>Referencias bibliográficas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Citlali</dc:creator>
  <cp:lastModifiedBy>Paco</cp:lastModifiedBy>
  <cp:revision>16</cp:revision>
  <dcterms:created xsi:type="dcterms:W3CDTF">2013-02-19T21:40:14Z</dcterms:created>
  <dcterms:modified xsi:type="dcterms:W3CDTF">2015-10-30T15:17:51Z</dcterms:modified>
</cp:coreProperties>
</file>