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3280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FE8DB9-6591-55B7-7EB0-32CAA6F14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68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74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24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44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62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01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09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83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11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02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0EFD-0B06-1546-B8EC-8A422F37D981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9B54-DF57-1E43-8299-27374794A5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2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4FB857-B148-E14B-A26F-DD81F18F90CD}"/>
              </a:ext>
            </a:extLst>
          </p:cNvPr>
          <p:cNvSpPr txBox="1"/>
          <p:nvPr/>
        </p:nvSpPr>
        <p:spPr>
          <a:xfrm>
            <a:off x="1119369" y="5181600"/>
            <a:ext cx="567587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s-MX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Medium" panose="020B0504030202020204" pitchFamily="34" charset="77"/>
                <a:cs typeface="HelveticaNowDisplay Medium" panose="020B0504030202020204" pitchFamily="34" charset="77"/>
              </a:rPr>
              <a:t>Edificio 0 </a:t>
            </a:r>
            <a:r>
              <a:rPr lang="es-MX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owDisplay Light" panose="020B0304030202020204" pitchFamily="34" charset="77"/>
                <a:cs typeface="HelveticaNowDisplay Light" panose="020B0304030202020204" pitchFamily="34" charset="77"/>
              </a:rPr>
              <a:t>Modulo 0</a:t>
            </a:r>
          </a:p>
        </p:txBody>
      </p:sp>
    </p:spTree>
    <p:extLst>
      <p:ext uri="{BB962C8B-B14F-4D97-AF65-F5344CB8AC3E}">
        <p14:creationId xmlns:p14="http://schemas.microsoft.com/office/powerpoint/2010/main" val="2733915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4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Light</vt:lpstr>
      <vt:lpstr>HelveticaNowDisplay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15</cp:revision>
  <cp:lastPrinted>2023-05-26T21:37:28Z</cp:lastPrinted>
  <dcterms:created xsi:type="dcterms:W3CDTF">2018-05-25T15:51:49Z</dcterms:created>
  <dcterms:modified xsi:type="dcterms:W3CDTF">2025-05-15T21:29:29Z</dcterms:modified>
</cp:coreProperties>
</file>