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8" r:id="rId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 snapToObjects="1">
      <p:cViewPr varScale="1">
        <p:scale>
          <a:sx n="109" d="100"/>
          <a:sy n="109" d="100"/>
        </p:scale>
        <p:origin x="1952" y="18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8" d="100"/>
          <a:sy n="158" d="100"/>
        </p:scale>
        <p:origin x="684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59F79-F120-6B40-BD9A-9455643F3656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9B2A1-D6D7-A148-9078-38A5D713B3C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4396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9FA8F51-CE45-676F-85C0-FD0D7FBCE4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" y="0"/>
            <a:ext cx="10052304" cy="777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92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1011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007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8325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821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7643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1053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7893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8966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3076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6242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44F07-56CF-A14A-8A47-C334D4E7E38D}" type="datetimeFigureOut">
              <a:rPr lang="es-ES_tradnl" smtClean="0"/>
              <a:t>15/5/25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0E17E-5365-9648-B46C-E649FD9C77C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16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B32DD3CB-86C7-AC43-B260-B0E95BD55545}"/>
              </a:ext>
            </a:extLst>
          </p:cNvPr>
          <p:cNvGrpSpPr/>
          <p:nvPr/>
        </p:nvGrpSpPr>
        <p:grpSpPr>
          <a:xfrm>
            <a:off x="1274373" y="3429000"/>
            <a:ext cx="7509653" cy="3328987"/>
            <a:chOff x="677580" y="2551984"/>
            <a:chExt cx="8545412" cy="3788134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5CDEE3ED-94DC-D642-927D-A31BBC4BE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7580" y="2551984"/>
              <a:ext cx="8545412" cy="2566206"/>
            </a:xfrm>
            <a:prstGeom prst="rect">
              <a:avLst/>
            </a:prstGeom>
          </p:spPr>
        </p:pic>
        <p:sp>
          <p:nvSpPr>
            <p:cNvPr id="6" name="5 CuadroTexto">
              <a:extLst>
                <a:ext uri="{FF2B5EF4-FFF2-40B4-BE49-F238E27FC236}">
                  <a16:creationId xmlns:a16="http://schemas.microsoft.com/office/drawing/2014/main" id="{C4C8114A-2B28-3447-8AC8-3900D1314F93}"/>
                </a:ext>
              </a:extLst>
            </p:cNvPr>
            <p:cNvSpPr txBox="1"/>
            <p:nvPr/>
          </p:nvSpPr>
          <p:spPr>
            <a:xfrm>
              <a:off x="7184076" y="5241301"/>
              <a:ext cx="1831512" cy="517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200" b="1" dirty="0">
                  <a:latin typeface="HelveticaNowDisplay Bold" panose="020B0504030202020204" pitchFamily="34" charset="77"/>
                  <a:cs typeface="HelveticaNowDisplay Bold" panose="020B0504030202020204" pitchFamily="34" charset="77"/>
                </a:rPr>
                <a:t>No copiar</a:t>
              </a:r>
            </a:p>
          </p:txBody>
        </p:sp>
        <p:sp>
          <p:nvSpPr>
            <p:cNvPr id="7" name="5 CuadroTexto">
              <a:extLst>
                <a:ext uri="{FF2B5EF4-FFF2-40B4-BE49-F238E27FC236}">
                  <a16:creationId xmlns:a16="http://schemas.microsoft.com/office/drawing/2014/main" id="{F11C71CD-60B6-D042-8E1E-82D497EF565D}"/>
                </a:ext>
              </a:extLst>
            </p:cNvPr>
            <p:cNvSpPr txBox="1"/>
            <p:nvPr/>
          </p:nvSpPr>
          <p:spPr>
            <a:xfrm>
              <a:off x="3169827" y="5118189"/>
              <a:ext cx="3809146" cy="1221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207" b="1" dirty="0">
                  <a:latin typeface="HelveticaNowDisplay Bold" panose="020B0504030202020204" pitchFamily="34" charset="77"/>
                  <a:cs typeface="HelveticaNowDisplay Bold" panose="020B0504030202020204" pitchFamily="34" charset="77"/>
                </a:rPr>
                <a:t>No dispositivos electrónicos </a:t>
              </a:r>
            </a:p>
            <a:p>
              <a:pPr algn="ctr"/>
              <a:r>
                <a:rPr lang="es-MX" sz="1600" dirty="0">
                  <a:latin typeface="HelveticaNowDisplay Light" panose="020B0304030202020204" pitchFamily="34" charset="77"/>
                  <a:cs typeface="HelveticaNowDisplay Light" panose="020B0304030202020204" pitchFamily="34" charset="77"/>
                </a:rPr>
                <a:t>(teléfono celular, cámara, tableta)</a:t>
              </a:r>
            </a:p>
          </p:txBody>
        </p:sp>
        <p:sp>
          <p:nvSpPr>
            <p:cNvPr id="8" name="5 CuadroTexto">
              <a:extLst>
                <a:ext uri="{FF2B5EF4-FFF2-40B4-BE49-F238E27FC236}">
                  <a16:creationId xmlns:a16="http://schemas.microsoft.com/office/drawing/2014/main" id="{183AFC81-37F1-B941-832A-295BB10E3178}"/>
                </a:ext>
              </a:extLst>
            </p:cNvPr>
            <p:cNvSpPr txBox="1"/>
            <p:nvPr/>
          </p:nvSpPr>
          <p:spPr>
            <a:xfrm>
              <a:off x="1011738" y="5210068"/>
              <a:ext cx="1823932" cy="517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200" b="1" dirty="0">
                  <a:latin typeface="HelveticaNowDisplay Bold" panose="020B0504030202020204" pitchFamily="34" charset="77"/>
                  <a:cs typeface="HelveticaNowDisplay Bold" panose="020B0504030202020204" pitchFamily="34" charset="77"/>
                </a:rPr>
                <a:t>No hablar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81382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</TotalTime>
  <Words>15</Words>
  <Application>Microsoft Macintosh PowerPoint</Application>
  <PresentationFormat>Personalizado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HelveticaNowDisplay Bold</vt:lpstr>
      <vt:lpstr>HelveticaNowDisplay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Yes Sagrero</cp:lastModifiedBy>
  <cp:revision>16</cp:revision>
  <dcterms:created xsi:type="dcterms:W3CDTF">2018-05-22T16:21:57Z</dcterms:created>
  <dcterms:modified xsi:type="dcterms:W3CDTF">2025-05-15T21:30:10Z</dcterms:modified>
</cp:coreProperties>
</file>