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 snapToObjects="1">
      <p:cViewPr varScale="1">
        <p:scale>
          <a:sx n="109" d="100"/>
          <a:sy n="109" d="100"/>
        </p:scale>
        <p:origin x="1952" y="18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8" d="100"/>
          <a:sy n="158" d="100"/>
        </p:scale>
        <p:origin x="684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37B9DB8-F300-5046-B898-5B293BF056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305D144-16CC-9043-9101-BD3812FB55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86654-C910-9D4B-8A84-735CEB8A0F9C}" type="datetimeFigureOut">
              <a:rPr lang="es-MX" smtClean="0"/>
              <a:t>15/05/25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B729306-C306-1946-A230-E97D96FCE0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CF3EB5-8B3E-3041-8623-39C4AF02F6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119A8-522E-1045-AF65-61D11386C8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7561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59F79-F120-6B40-BD9A-9455643F3656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9B2A1-D6D7-A148-9078-38A5D713B3C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439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D91235E-CCB1-B34A-1701-E244BAD757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" y="0"/>
            <a:ext cx="10052304" cy="777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3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813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83229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28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679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858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671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601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3033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9150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21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026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4962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A126C55-324D-684F-9F19-B2EB9B0613CE}"/>
              </a:ext>
            </a:extLst>
          </p:cNvPr>
          <p:cNvSpPr txBox="1"/>
          <p:nvPr/>
        </p:nvSpPr>
        <p:spPr>
          <a:xfrm>
            <a:off x="2289573" y="3978442"/>
            <a:ext cx="5467061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800"/>
              </a:lnSpc>
            </a:pPr>
            <a:r>
              <a:rPr lang="es-MX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owDisplay Medium" panose="020B0504030202020204" pitchFamily="34" charset="77"/>
                <a:cs typeface="HelveticaNowDisplay Medium" panose="020B0504030202020204" pitchFamily="34" charset="77"/>
              </a:rPr>
              <a:t>Edificio 0 </a:t>
            </a:r>
            <a:r>
              <a:rPr lang="es-MX" sz="9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owDisplay Light" panose="020B0304030202020204" pitchFamily="34" charset="77"/>
                <a:cs typeface="HelveticaNowDisplay Light" panose="020B0304030202020204" pitchFamily="34" charset="77"/>
              </a:rPr>
              <a:t>Modulo 0</a:t>
            </a:r>
          </a:p>
        </p:txBody>
      </p:sp>
    </p:spTree>
    <p:extLst>
      <p:ext uri="{BB962C8B-B14F-4D97-AF65-F5344CB8AC3E}">
        <p14:creationId xmlns:p14="http://schemas.microsoft.com/office/powerpoint/2010/main" val="15045091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4</Words>
  <Application>Microsoft Macintosh PowerPoint</Application>
  <PresentationFormat>Personalizado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HelveticaNowDisplay Light</vt:lpstr>
      <vt:lpstr>HelveticaNowDisplay Medium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Yes Sagrero</cp:lastModifiedBy>
  <cp:revision>16</cp:revision>
  <dcterms:created xsi:type="dcterms:W3CDTF">2018-05-22T16:21:57Z</dcterms:created>
  <dcterms:modified xsi:type="dcterms:W3CDTF">2025-05-15T21:28:11Z</dcterms:modified>
</cp:coreProperties>
</file>