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6"/>
  </p:handoutMasterIdLst>
  <p:sldIdLst>
    <p:sldId id="262" r:id="rId2"/>
    <p:sldId id="265" r:id="rId3"/>
    <p:sldId id="263" r:id="rId4"/>
    <p:sldId id="264" r:id="rId5"/>
  </p:sldIdLst>
  <p:sldSz cx="10047288" cy="7772400"/>
  <p:notesSz cx="6858000" cy="9144000"/>
  <p:defaultTextStyle>
    <a:defPPr>
      <a:defRPr lang="es-ES"/>
    </a:defPPr>
    <a:lvl1pPr marL="0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1pPr>
    <a:lvl2pPr marL="509092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2pPr>
    <a:lvl3pPr marL="1018184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3pPr>
    <a:lvl4pPr marL="1527277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4pPr>
    <a:lvl5pPr marL="2036369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5pPr>
    <a:lvl6pPr marL="2545461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6pPr>
    <a:lvl7pPr marL="3054553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7pPr>
    <a:lvl8pPr marL="3563645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8pPr>
    <a:lvl9pPr marL="4072738" algn="l" defTabSz="509092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1596" y="66"/>
      </p:cViewPr>
      <p:guideLst>
        <p:guide orient="horz" pos="2448"/>
        <p:guide pos="316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8" d="100"/>
          <a:sy n="158" d="100"/>
        </p:scale>
        <p:origin x="684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4B0A517-F025-1440-A19D-F0BC57099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81743F-D101-F746-8B35-79230FF57A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7D544-5D99-3140-8733-BFF718D863AB}" type="datetimeFigureOut">
              <a:rPr lang="es-MX" smtClean="0"/>
              <a:t>30/05/2025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E47159-7932-AC41-B714-3F1ABF55CC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3AB31-F2C0-1A4D-AC7B-BA84E6E049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E7590-5B6E-D54A-B395-2298B6C61D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6317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3547" y="2414482"/>
            <a:ext cx="8540195" cy="166602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93" y="4404360"/>
            <a:ext cx="7033102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65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63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84284" y="311257"/>
            <a:ext cx="2260640" cy="663172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2364" y="311257"/>
            <a:ext cx="6614465" cy="663172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98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9D040DA-11C8-0776-590F-954CB8FAF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47288" cy="80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2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14CF17-E373-141E-14F5-C9D46584C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0"/>
            <a:ext cx="1004620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2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A35FCC-44C0-AEF4-5880-6D36BCD30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0"/>
            <a:ext cx="1004620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4FEAAFD-542A-7F59-3895-3324BFC81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0"/>
            <a:ext cx="1004620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4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42633EF-6106-026D-AA07-76A4FB1665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" y="-1"/>
            <a:ext cx="10046748" cy="7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4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85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365" y="309457"/>
            <a:ext cx="3305489" cy="13169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28211" y="309457"/>
            <a:ext cx="5616713" cy="6633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2365" y="1626447"/>
            <a:ext cx="3305489" cy="5316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01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9339" y="5440680"/>
            <a:ext cx="6028373" cy="6423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69339" y="694478"/>
            <a:ext cx="6028373" cy="4663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69339" y="6082983"/>
            <a:ext cx="6028373" cy="9121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B3-6BD7-4744-927D-F3DC98B43CFA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80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02365" y="311256"/>
            <a:ext cx="9042559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2365" y="1813560"/>
            <a:ext cx="9042559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02365" y="7203864"/>
            <a:ext cx="234436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E6B3-6BD7-4744-927D-F3DC98B43CFA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32824" y="7203864"/>
            <a:ext cx="318164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200557" y="7203864"/>
            <a:ext cx="234436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F349-150B-D54C-AA55-0F649E6FAB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47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B86A9545-2107-B442-9F92-7D037268AE4B}"/>
              </a:ext>
            </a:extLst>
          </p:cNvPr>
          <p:cNvSpPr txBox="1"/>
          <p:nvPr/>
        </p:nvSpPr>
        <p:spPr>
          <a:xfrm>
            <a:off x="1028376" y="22646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</a:t>
            </a:r>
            <a:r>
              <a:rPr lang="es-MX" b="1" dirty="0" err="1">
                <a:latin typeface="Calibri" panose="020F0502020204030204" pitchFamily="34" charset="0"/>
                <a:cs typeface="Calibri" panose="020F0502020204030204" pitchFamily="34" charset="0"/>
              </a:rPr>
              <a:t>Nombre</a:t>
            </a:r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 Nombre Nombre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0D77A4-97F6-61D5-BE62-D1BD33480831}"/>
              </a:ext>
            </a:extLst>
          </p:cNvPr>
          <p:cNvSpPr txBox="1"/>
          <p:nvPr/>
        </p:nvSpPr>
        <p:spPr>
          <a:xfrm>
            <a:off x="3957313" y="22646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E5F3C9-39F0-C813-3719-79CF7C591A3B}"/>
              </a:ext>
            </a:extLst>
          </p:cNvPr>
          <p:cNvSpPr txBox="1"/>
          <p:nvPr/>
        </p:nvSpPr>
        <p:spPr>
          <a:xfrm>
            <a:off x="6714801" y="22646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880D41-AEE7-0C18-F2E3-4570AE838132}"/>
              </a:ext>
            </a:extLst>
          </p:cNvPr>
          <p:cNvSpPr txBox="1"/>
          <p:nvPr/>
        </p:nvSpPr>
        <p:spPr>
          <a:xfrm>
            <a:off x="1028376" y="60222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3CA751-368E-DA32-6955-F770D00EF752}"/>
              </a:ext>
            </a:extLst>
          </p:cNvPr>
          <p:cNvSpPr txBox="1"/>
          <p:nvPr/>
        </p:nvSpPr>
        <p:spPr>
          <a:xfrm>
            <a:off x="3957313" y="60222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50FC44-C0DE-5185-C679-E8A494E90659}"/>
              </a:ext>
            </a:extLst>
          </p:cNvPr>
          <p:cNvSpPr txBox="1"/>
          <p:nvPr/>
        </p:nvSpPr>
        <p:spPr>
          <a:xfrm>
            <a:off x="6714801" y="60222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380285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9CBB67A-4EF1-A190-F12E-7154A6CC9E79}"/>
              </a:ext>
            </a:extLst>
          </p:cNvPr>
          <p:cNvSpPr txBox="1"/>
          <p:nvPr/>
        </p:nvSpPr>
        <p:spPr>
          <a:xfrm>
            <a:off x="1056951" y="21503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908E2F-3118-FCF3-97EC-13FE47E9E47B}"/>
              </a:ext>
            </a:extLst>
          </p:cNvPr>
          <p:cNvSpPr txBox="1"/>
          <p:nvPr/>
        </p:nvSpPr>
        <p:spPr>
          <a:xfrm>
            <a:off x="3985888" y="21503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85207-D97D-5CDF-4101-177D77275A7E}"/>
              </a:ext>
            </a:extLst>
          </p:cNvPr>
          <p:cNvSpPr txBox="1"/>
          <p:nvPr/>
        </p:nvSpPr>
        <p:spPr>
          <a:xfrm>
            <a:off x="6743376" y="21503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729E00-793A-5E99-43F8-303530AB136D}"/>
              </a:ext>
            </a:extLst>
          </p:cNvPr>
          <p:cNvSpPr txBox="1"/>
          <p:nvPr/>
        </p:nvSpPr>
        <p:spPr>
          <a:xfrm>
            <a:off x="1056951" y="59079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1692AF-4E9D-9019-DFD2-BCF9AB587B03}"/>
              </a:ext>
            </a:extLst>
          </p:cNvPr>
          <p:cNvSpPr txBox="1"/>
          <p:nvPr/>
        </p:nvSpPr>
        <p:spPr>
          <a:xfrm>
            <a:off x="3985888" y="59079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047E35-DC38-CEF6-97DD-4100A1809A35}"/>
              </a:ext>
            </a:extLst>
          </p:cNvPr>
          <p:cNvSpPr txBox="1"/>
          <p:nvPr/>
        </p:nvSpPr>
        <p:spPr>
          <a:xfrm>
            <a:off x="6743376" y="590798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167288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2C91D7E-AA7F-A6ED-9DDB-AB72822DCCFA}"/>
              </a:ext>
            </a:extLst>
          </p:cNvPr>
          <p:cNvSpPr txBox="1"/>
          <p:nvPr/>
        </p:nvSpPr>
        <p:spPr>
          <a:xfrm>
            <a:off x="1085526" y="219323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9D5B8A-67FF-FE64-4B61-FB38F47E9701}"/>
              </a:ext>
            </a:extLst>
          </p:cNvPr>
          <p:cNvSpPr txBox="1"/>
          <p:nvPr/>
        </p:nvSpPr>
        <p:spPr>
          <a:xfrm>
            <a:off x="4014463" y="219323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3E0999-E5EA-7670-FA3F-8729A47BC027}"/>
              </a:ext>
            </a:extLst>
          </p:cNvPr>
          <p:cNvSpPr txBox="1"/>
          <p:nvPr/>
        </p:nvSpPr>
        <p:spPr>
          <a:xfrm>
            <a:off x="6771951" y="2193230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B68D1F-B372-EC4D-4330-2A7F06E73E52}"/>
              </a:ext>
            </a:extLst>
          </p:cNvPr>
          <p:cNvSpPr txBox="1"/>
          <p:nvPr/>
        </p:nvSpPr>
        <p:spPr>
          <a:xfrm>
            <a:off x="1085526" y="5950842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E4B5AC-1884-D52C-7A00-1D17FE2C7D49}"/>
              </a:ext>
            </a:extLst>
          </p:cNvPr>
          <p:cNvSpPr txBox="1"/>
          <p:nvPr/>
        </p:nvSpPr>
        <p:spPr>
          <a:xfrm>
            <a:off x="4014463" y="5950842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4DCF7B-34DE-82B2-DE72-14D5E637BF91}"/>
              </a:ext>
            </a:extLst>
          </p:cNvPr>
          <p:cNvSpPr txBox="1"/>
          <p:nvPr/>
        </p:nvSpPr>
        <p:spPr>
          <a:xfrm>
            <a:off x="6771951" y="5950842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382178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009098C-6398-1066-7F67-F84DCB07CBA1}"/>
              </a:ext>
            </a:extLst>
          </p:cNvPr>
          <p:cNvSpPr txBox="1"/>
          <p:nvPr/>
        </p:nvSpPr>
        <p:spPr>
          <a:xfrm>
            <a:off x="1085526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F37A90-827B-3A7E-C4F3-BEC66A7E602E}"/>
              </a:ext>
            </a:extLst>
          </p:cNvPr>
          <p:cNvSpPr txBox="1"/>
          <p:nvPr/>
        </p:nvSpPr>
        <p:spPr>
          <a:xfrm>
            <a:off x="4014463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986CF4-57AE-27CA-AA7A-8969F566B801}"/>
              </a:ext>
            </a:extLst>
          </p:cNvPr>
          <p:cNvSpPr txBox="1"/>
          <p:nvPr/>
        </p:nvSpPr>
        <p:spPr>
          <a:xfrm>
            <a:off x="6771951" y="2164656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4FD8B-FC83-484D-7DF2-9EDC644BADF6}"/>
              </a:ext>
            </a:extLst>
          </p:cNvPr>
          <p:cNvSpPr txBox="1"/>
          <p:nvPr/>
        </p:nvSpPr>
        <p:spPr>
          <a:xfrm>
            <a:off x="1085526" y="59222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399D4A-E63B-E32B-C960-5493998A96D4}"/>
              </a:ext>
            </a:extLst>
          </p:cNvPr>
          <p:cNvSpPr txBox="1"/>
          <p:nvPr/>
        </p:nvSpPr>
        <p:spPr>
          <a:xfrm>
            <a:off x="4014463" y="59222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7F56C9-2FA8-E45A-2C23-2F25A12CEFB0}"/>
              </a:ext>
            </a:extLst>
          </p:cNvPr>
          <p:cNvSpPr txBox="1"/>
          <p:nvPr/>
        </p:nvSpPr>
        <p:spPr>
          <a:xfrm>
            <a:off x="6671938" y="5922268"/>
            <a:ext cx="2186312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Nombre Nombre Nombre Nombre </a:t>
            </a:r>
          </a:p>
        </p:txBody>
      </p:sp>
    </p:spTree>
    <p:extLst>
      <p:ext uri="{BB962C8B-B14F-4D97-AF65-F5344CB8AC3E}">
        <p14:creationId xmlns:p14="http://schemas.microsoft.com/office/powerpoint/2010/main" val="1253666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96</Words>
  <Application>Microsoft Office PowerPoint</Application>
  <PresentationFormat>Personalizado</PresentationFormat>
  <Paragraphs>24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uaeh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gb m</dc:creator>
  <cp:lastModifiedBy>UAEH</cp:lastModifiedBy>
  <cp:revision>20</cp:revision>
  <dcterms:created xsi:type="dcterms:W3CDTF">2019-05-22T19:02:03Z</dcterms:created>
  <dcterms:modified xsi:type="dcterms:W3CDTF">2025-05-30T15:29:28Z</dcterms:modified>
</cp:coreProperties>
</file>