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7"/>
  </p:handoutMasterIdLst>
  <p:sldIdLst>
    <p:sldId id="262" r:id="rId2"/>
    <p:sldId id="265" r:id="rId3"/>
    <p:sldId id="263" r:id="rId4"/>
    <p:sldId id="264" r:id="rId5"/>
    <p:sldId id="267" r:id="rId6"/>
  </p:sldIdLst>
  <p:sldSz cx="10047288" cy="7772400"/>
  <p:notesSz cx="6858000" cy="9144000"/>
  <p:defaultTextStyle>
    <a:defPPr>
      <a:defRPr lang="es-ES"/>
    </a:defPPr>
    <a:lvl1pPr marL="0" algn="l" defTabSz="509092" rtl="0" eaLnBrk="1" latinLnBrk="0" hangingPunct="1">
      <a:defRPr sz="2004" kern="1200">
        <a:solidFill>
          <a:schemeClr val="tx1"/>
        </a:solidFill>
        <a:latin typeface="+mn-lt"/>
        <a:ea typeface="+mn-ea"/>
        <a:cs typeface="+mn-cs"/>
      </a:defRPr>
    </a:lvl1pPr>
    <a:lvl2pPr marL="509092" algn="l" defTabSz="509092" rtl="0" eaLnBrk="1" latinLnBrk="0" hangingPunct="1">
      <a:defRPr sz="2004" kern="1200">
        <a:solidFill>
          <a:schemeClr val="tx1"/>
        </a:solidFill>
        <a:latin typeface="+mn-lt"/>
        <a:ea typeface="+mn-ea"/>
        <a:cs typeface="+mn-cs"/>
      </a:defRPr>
    </a:lvl2pPr>
    <a:lvl3pPr marL="1018184" algn="l" defTabSz="509092" rtl="0" eaLnBrk="1" latinLnBrk="0" hangingPunct="1">
      <a:defRPr sz="2004" kern="1200">
        <a:solidFill>
          <a:schemeClr val="tx1"/>
        </a:solidFill>
        <a:latin typeface="+mn-lt"/>
        <a:ea typeface="+mn-ea"/>
        <a:cs typeface="+mn-cs"/>
      </a:defRPr>
    </a:lvl3pPr>
    <a:lvl4pPr marL="1527277" algn="l" defTabSz="509092" rtl="0" eaLnBrk="1" latinLnBrk="0" hangingPunct="1">
      <a:defRPr sz="2004" kern="1200">
        <a:solidFill>
          <a:schemeClr val="tx1"/>
        </a:solidFill>
        <a:latin typeface="+mn-lt"/>
        <a:ea typeface="+mn-ea"/>
        <a:cs typeface="+mn-cs"/>
      </a:defRPr>
    </a:lvl4pPr>
    <a:lvl5pPr marL="2036369" algn="l" defTabSz="509092" rtl="0" eaLnBrk="1" latinLnBrk="0" hangingPunct="1">
      <a:defRPr sz="2004" kern="1200">
        <a:solidFill>
          <a:schemeClr val="tx1"/>
        </a:solidFill>
        <a:latin typeface="+mn-lt"/>
        <a:ea typeface="+mn-ea"/>
        <a:cs typeface="+mn-cs"/>
      </a:defRPr>
    </a:lvl5pPr>
    <a:lvl6pPr marL="2545461" algn="l" defTabSz="509092" rtl="0" eaLnBrk="1" latinLnBrk="0" hangingPunct="1">
      <a:defRPr sz="2004" kern="1200">
        <a:solidFill>
          <a:schemeClr val="tx1"/>
        </a:solidFill>
        <a:latin typeface="+mn-lt"/>
        <a:ea typeface="+mn-ea"/>
        <a:cs typeface="+mn-cs"/>
      </a:defRPr>
    </a:lvl6pPr>
    <a:lvl7pPr marL="3054553" algn="l" defTabSz="509092" rtl="0" eaLnBrk="1" latinLnBrk="0" hangingPunct="1">
      <a:defRPr sz="2004" kern="1200">
        <a:solidFill>
          <a:schemeClr val="tx1"/>
        </a:solidFill>
        <a:latin typeface="+mn-lt"/>
        <a:ea typeface="+mn-ea"/>
        <a:cs typeface="+mn-cs"/>
      </a:defRPr>
    </a:lvl7pPr>
    <a:lvl8pPr marL="3563645" algn="l" defTabSz="509092" rtl="0" eaLnBrk="1" latinLnBrk="0" hangingPunct="1">
      <a:defRPr sz="2004" kern="1200">
        <a:solidFill>
          <a:schemeClr val="tx1"/>
        </a:solidFill>
        <a:latin typeface="+mn-lt"/>
        <a:ea typeface="+mn-ea"/>
        <a:cs typeface="+mn-cs"/>
      </a:defRPr>
    </a:lvl8pPr>
    <a:lvl9pPr marL="4072738" algn="l" defTabSz="509092" rtl="0" eaLnBrk="1" latinLnBrk="0" hangingPunct="1">
      <a:defRPr sz="20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>
        <p:scale>
          <a:sx n="90" d="100"/>
          <a:sy n="90" d="100"/>
        </p:scale>
        <p:origin x="2576" y="608"/>
      </p:cViewPr>
      <p:guideLst>
        <p:guide orient="horz" pos="2448"/>
        <p:guide pos="316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58" d="100"/>
          <a:sy n="158" d="100"/>
        </p:scale>
        <p:origin x="684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4B0A517-F025-1440-A19D-F0BC57099B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681743F-D101-F746-8B35-79230FF57A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87D544-5D99-3140-8733-BFF718D863AB}" type="datetimeFigureOut">
              <a:rPr lang="es-MX" smtClean="0"/>
              <a:t>15/05/25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DE47159-7932-AC41-B714-3F1ABF55CC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533AB31-F2C0-1A4D-AC7B-BA84E6E049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E7590-5B6E-D54A-B395-2298B6C61D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63175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64D9729-1956-284A-C57E-9C07A18D8E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0" y="0"/>
            <a:ext cx="10046208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5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E6B3-6BD7-4744-927D-F3DC98B43CFA}" type="datetimeFigureOut">
              <a:rPr lang="es-ES" smtClean="0"/>
              <a:t>15/5/25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F349-150B-D54C-AA55-0F649E6FAB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7634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284284" y="311257"/>
            <a:ext cx="2260640" cy="663172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02364" y="311257"/>
            <a:ext cx="6614465" cy="663172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E6B3-6BD7-4744-927D-F3DC98B43CFA}" type="datetimeFigureOut">
              <a:rPr lang="es-ES" smtClean="0"/>
              <a:t>15/5/25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F349-150B-D54C-AA55-0F649E6FAB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7984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8721488-2DE0-672A-9C21-E19BE70ECE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0" y="-1"/>
            <a:ext cx="10046748" cy="777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28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F715B54-CE4D-D509-E2C0-BBDA234E2F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0" y="0"/>
            <a:ext cx="10046208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29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1890CEA-DF36-416E-6F94-97AD972389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0" y="0"/>
            <a:ext cx="10046208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11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496D49C-5AEC-E274-3A82-85B8CC64E8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0" y="-1"/>
            <a:ext cx="10046748" cy="777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40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247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E6B3-6BD7-4744-927D-F3DC98B43CFA}" type="datetimeFigureOut">
              <a:rPr lang="es-ES" smtClean="0"/>
              <a:t>15/5/25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F349-150B-D54C-AA55-0F649E6FAB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8857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365" y="309457"/>
            <a:ext cx="3305489" cy="131699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28211" y="309457"/>
            <a:ext cx="5616713" cy="663352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02365" y="1626447"/>
            <a:ext cx="3305489" cy="53165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E6B3-6BD7-4744-927D-F3DC98B43CFA}" type="datetimeFigureOut">
              <a:rPr lang="es-ES" smtClean="0"/>
              <a:t>15/5/25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F349-150B-D54C-AA55-0F649E6FAB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7015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69339" y="5440680"/>
            <a:ext cx="6028373" cy="6423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969339" y="694478"/>
            <a:ext cx="6028373" cy="46634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969339" y="6082983"/>
            <a:ext cx="6028373" cy="9121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E6B3-6BD7-4744-927D-F3DC98B43CFA}" type="datetimeFigureOut">
              <a:rPr lang="es-ES" smtClean="0"/>
              <a:t>15/5/25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F349-150B-D54C-AA55-0F649E6FAB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807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502365" y="311256"/>
            <a:ext cx="9042559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02365" y="1813560"/>
            <a:ext cx="9042559" cy="5129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502365" y="7203864"/>
            <a:ext cx="2344367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1E6B3-6BD7-4744-927D-F3DC98B43CFA}" type="datetimeFigureOut">
              <a:rPr lang="es-ES" smtClean="0"/>
              <a:t>15/5/25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432824" y="7203864"/>
            <a:ext cx="3181641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7200557" y="7203864"/>
            <a:ext cx="2344367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5F349-150B-D54C-AA55-0F649E6FAB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947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>
            <a:extLst>
              <a:ext uri="{FF2B5EF4-FFF2-40B4-BE49-F238E27FC236}">
                <a16:creationId xmlns:a16="http://schemas.microsoft.com/office/drawing/2014/main" id="{B86A9545-2107-B442-9F92-7D037268AE4B}"/>
              </a:ext>
            </a:extLst>
          </p:cNvPr>
          <p:cNvSpPr txBox="1"/>
          <p:nvPr/>
        </p:nvSpPr>
        <p:spPr>
          <a:xfrm>
            <a:off x="1028376" y="2107506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E0D77A4-97F6-61D5-BE62-D1BD33480831}"/>
              </a:ext>
            </a:extLst>
          </p:cNvPr>
          <p:cNvSpPr txBox="1"/>
          <p:nvPr/>
        </p:nvSpPr>
        <p:spPr>
          <a:xfrm>
            <a:off x="3957313" y="2107506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CE5F3C9-39F0-C813-3719-79CF7C591A3B}"/>
              </a:ext>
            </a:extLst>
          </p:cNvPr>
          <p:cNvSpPr txBox="1"/>
          <p:nvPr/>
        </p:nvSpPr>
        <p:spPr>
          <a:xfrm>
            <a:off x="6714801" y="2107506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3880D41-AEE7-0C18-F2E3-4570AE838132}"/>
              </a:ext>
            </a:extLst>
          </p:cNvPr>
          <p:cNvSpPr txBox="1"/>
          <p:nvPr/>
        </p:nvSpPr>
        <p:spPr>
          <a:xfrm>
            <a:off x="1028376" y="5865118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53CA751-368E-DA32-6955-F770D00EF752}"/>
              </a:ext>
            </a:extLst>
          </p:cNvPr>
          <p:cNvSpPr txBox="1"/>
          <p:nvPr/>
        </p:nvSpPr>
        <p:spPr>
          <a:xfrm>
            <a:off x="3957313" y="5865118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D50FC44-C0DE-5185-C679-E8A494E90659}"/>
              </a:ext>
            </a:extLst>
          </p:cNvPr>
          <p:cNvSpPr txBox="1"/>
          <p:nvPr/>
        </p:nvSpPr>
        <p:spPr>
          <a:xfrm>
            <a:off x="6714801" y="5865118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</p:spTree>
    <p:extLst>
      <p:ext uri="{BB962C8B-B14F-4D97-AF65-F5344CB8AC3E}">
        <p14:creationId xmlns:p14="http://schemas.microsoft.com/office/powerpoint/2010/main" val="3802856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9CBB67A-4EF1-A190-F12E-7154A6CC9E79}"/>
              </a:ext>
            </a:extLst>
          </p:cNvPr>
          <p:cNvSpPr txBox="1"/>
          <p:nvPr/>
        </p:nvSpPr>
        <p:spPr>
          <a:xfrm>
            <a:off x="1056951" y="2150368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C908E2F-3118-FCF3-97EC-13FE47E9E47B}"/>
              </a:ext>
            </a:extLst>
          </p:cNvPr>
          <p:cNvSpPr txBox="1"/>
          <p:nvPr/>
        </p:nvSpPr>
        <p:spPr>
          <a:xfrm>
            <a:off x="3985888" y="2150368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E85207-D97D-5CDF-4101-177D77275A7E}"/>
              </a:ext>
            </a:extLst>
          </p:cNvPr>
          <p:cNvSpPr txBox="1"/>
          <p:nvPr/>
        </p:nvSpPr>
        <p:spPr>
          <a:xfrm>
            <a:off x="6743376" y="2150368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D729E00-793A-5E99-43F8-303530AB136D}"/>
              </a:ext>
            </a:extLst>
          </p:cNvPr>
          <p:cNvSpPr txBox="1"/>
          <p:nvPr/>
        </p:nvSpPr>
        <p:spPr>
          <a:xfrm>
            <a:off x="1056951" y="5779392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1692AF-4E9D-9019-DFD2-BCF9AB587B03}"/>
              </a:ext>
            </a:extLst>
          </p:cNvPr>
          <p:cNvSpPr txBox="1"/>
          <p:nvPr/>
        </p:nvSpPr>
        <p:spPr>
          <a:xfrm>
            <a:off x="3985888" y="5779392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0047E35-DC38-CEF6-97DD-4100A1809A35}"/>
              </a:ext>
            </a:extLst>
          </p:cNvPr>
          <p:cNvSpPr txBox="1"/>
          <p:nvPr/>
        </p:nvSpPr>
        <p:spPr>
          <a:xfrm>
            <a:off x="6743376" y="5779392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</p:spTree>
    <p:extLst>
      <p:ext uri="{BB962C8B-B14F-4D97-AF65-F5344CB8AC3E}">
        <p14:creationId xmlns:p14="http://schemas.microsoft.com/office/powerpoint/2010/main" val="1672881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2C91D7E-AA7F-A6ED-9DDB-AB72822DCCFA}"/>
              </a:ext>
            </a:extLst>
          </p:cNvPr>
          <p:cNvSpPr txBox="1"/>
          <p:nvPr/>
        </p:nvSpPr>
        <p:spPr>
          <a:xfrm>
            <a:off x="1085526" y="2193230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F9D5B8A-67FF-FE64-4B61-FB38F47E9701}"/>
              </a:ext>
            </a:extLst>
          </p:cNvPr>
          <p:cNvSpPr txBox="1"/>
          <p:nvPr/>
        </p:nvSpPr>
        <p:spPr>
          <a:xfrm>
            <a:off x="4014463" y="2193230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3E0999-E5EA-7670-FA3F-8729A47BC027}"/>
              </a:ext>
            </a:extLst>
          </p:cNvPr>
          <p:cNvSpPr txBox="1"/>
          <p:nvPr/>
        </p:nvSpPr>
        <p:spPr>
          <a:xfrm>
            <a:off x="6771951" y="2193230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CB68D1F-B372-EC4D-4330-2A7F06E73E52}"/>
              </a:ext>
            </a:extLst>
          </p:cNvPr>
          <p:cNvSpPr txBox="1"/>
          <p:nvPr/>
        </p:nvSpPr>
        <p:spPr>
          <a:xfrm>
            <a:off x="1085526" y="5793680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8E4B5AC-1884-D52C-7A00-1D17FE2C7D49}"/>
              </a:ext>
            </a:extLst>
          </p:cNvPr>
          <p:cNvSpPr txBox="1"/>
          <p:nvPr/>
        </p:nvSpPr>
        <p:spPr>
          <a:xfrm>
            <a:off x="4014463" y="5793680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14DCF7B-34DE-82B2-DE72-14D5E637BF91}"/>
              </a:ext>
            </a:extLst>
          </p:cNvPr>
          <p:cNvSpPr txBox="1"/>
          <p:nvPr/>
        </p:nvSpPr>
        <p:spPr>
          <a:xfrm>
            <a:off x="6771951" y="5793680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</p:spTree>
    <p:extLst>
      <p:ext uri="{BB962C8B-B14F-4D97-AF65-F5344CB8AC3E}">
        <p14:creationId xmlns:p14="http://schemas.microsoft.com/office/powerpoint/2010/main" val="3821787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009098C-6398-1066-7F67-F84DCB07CBA1}"/>
              </a:ext>
            </a:extLst>
          </p:cNvPr>
          <p:cNvSpPr txBox="1"/>
          <p:nvPr/>
        </p:nvSpPr>
        <p:spPr>
          <a:xfrm>
            <a:off x="1085526" y="2164656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EF37A90-827B-3A7E-C4F3-BEC66A7E602E}"/>
              </a:ext>
            </a:extLst>
          </p:cNvPr>
          <p:cNvSpPr txBox="1"/>
          <p:nvPr/>
        </p:nvSpPr>
        <p:spPr>
          <a:xfrm>
            <a:off x="4014463" y="2164656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9986CF4-57AE-27CA-AA7A-8969F566B801}"/>
              </a:ext>
            </a:extLst>
          </p:cNvPr>
          <p:cNvSpPr txBox="1"/>
          <p:nvPr/>
        </p:nvSpPr>
        <p:spPr>
          <a:xfrm>
            <a:off x="6771951" y="2164656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64FD8B-FC83-484D-7DF2-9EDC644BADF6}"/>
              </a:ext>
            </a:extLst>
          </p:cNvPr>
          <p:cNvSpPr txBox="1"/>
          <p:nvPr/>
        </p:nvSpPr>
        <p:spPr>
          <a:xfrm>
            <a:off x="1085526" y="5822255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399D4A-E63B-E32B-C960-5493998A96D4}"/>
              </a:ext>
            </a:extLst>
          </p:cNvPr>
          <p:cNvSpPr txBox="1"/>
          <p:nvPr/>
        </p:nvSpPr>
        <p:spPr>
          <a:xfrm>
            <a:off x="4014463" y="5822255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77F56C9-2FA8-E45A-2C23-2F25A12CEFB0}"/>
              </a:ext>
            </a:extLst>
          </p:cNvPr>
          <p:cNvSpPr txBox="1"/>
          <p:nvPr/>
        </p:nvSpPr>
        <p:spPr>
          <a:xfrm>
            <a:off x="6671938" y="5822255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</p:spTree>
    <p:extLst>
      <p:ext uri="{BB962C8B-B14F-4D97-AF65-F5344CB8AC3E}">
        <p14:creationId xmlns:p14="http://schemas.microsoft.com/office/powerpoint/2010/main" val="125366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3522F85-77FB-A9DE-9A77-CC2668072437}"/>
              </a:ext>
            </a:extLst>
          </p:cNvPr>
          <p:cNvSpPr txBox="1"/>
          <p:nvPr/>
        </p:nvSpPr>
        <p:spPr>
          <a:xfrm>
            <a:off x="1085526" y="2164656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A9496C8-FFC5-89EF-59CF-94A43B44EA4C}"/>
              </a:ext>
            </a:extLst>
          </p:cNvPr>
          <p:cNvSpPr txBox="1"/>
          <p:nvPr/>
        </p:nvSpPr>
        <p:spPr>
          <a:xfrm>
            <a:off x="4014463" y="2164656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2435B81-E20D-BF25-57AC-A0284ECD6A69}"/>
              </a:ext>
            </a:extLst>
          </p:cNvPr>
          <p:cNvSpPr txBox="1"/>
          <p:nvPr/>
        </p:nvSpPr>
        <p:spPr>
          <a:xfrm>
            <a:off x="6771951" y="2164656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26B7047-8357-4F2D-8A1C-60FFD80575EB}"/>
              </a:ext>
            </a:extLst>
          </p:cNvPr>
          <p:cNvSpPr txBox="1"/>
          <p:nvPr/>
        </p:nvSpPr>
        <p:spPr>
          <a:xfrm>
            <a:off x="1085526" y="5822255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100B566-E978-3016-434A-A0303F0AF243}"/>
              </a:ext>
            </a:extLst>
          </p:cNvPr>
          <p:cNvSpPr txBox="1"/>
          <p:nvPr/>
        </p:nvSpPr>
        <p:spPr>
          <a:xfrm>
            <a:off x="4014463" y="5822255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0E2AF71-F4D8-4135-0D4D-4A1F1F172D78}"/>
              </a:ext>
            </a:extLst>
          </p:cNvPr>
          <p:cNvSpPr txBox="1"/>
          <p:nvPr/>
        </p:nvSpPr>
        <p:spPr>
          <a:xfrm>
            <a:off x="6671938" y="5822255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</p:spTree>
    <p:extLst>
      <p:ext uri="{BB962C8B-B14F-4D97-AF65-F5344CB8AC3E}">
        <p14:creationId xmlns:p14="http://schemas.microsoft.com/office/powerpoint/2010/main" val="11832970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1523</TotalTime>
  <Words>120</Words>
  <Application>Microsoft Macintosh PowerPoint</Application>
  <PresentationFormat>Personalizado</PresentationFormat>
  <Paragraphs>30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8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uaeh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gb m</dc:creator>
  <cp:lastModifiedBy>Yes Sagrero</cp:lastModifiedBy>
  <cp:revision>19</cp:revision>
  <dcterms:created xsi:type="dcterms:W3CDTF">2019-05-22T19:02:03Z</dcterms:created>
  <dcterms:modified xsi:type="dcterms:W3CDTF">2025-05-15T21:27:15Z</dcterms:modified>
</cp:coreProperties>
</file>