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7772400" cy="10058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3" name="Shape 9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582930" y="1646133"/>
            <a:ext cx="6606541" cy="3501814"/>
          </a:xfrm>
          <a:prstGeom prst="rect">
            <a:avLst/>
          </a:prstGeom>
        </p:spPr>
        <p:txBody>
          <a:bodyPr anchor="b"/>
          <a:lstStyle>
            <a:lvl1pPr algn="ctr">
              <a:defRPr sz="51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971550" y="5282989"/>
            <a:ext cx="5829300" cy="242845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000"/>
            </a:lvl1pPr>
            <a:lvl2pPr marL="0" indent="388620" algn="ctr">
              <a:buSzTx/>
              <a:buFontTx/>
              <a:buNone/>
              <a:defRPr sz="2000"/>
            </a:lvl2pPr>
            <a:lvl3pPr marL="0" indent="777240" algn="ctr">
              <a:buSzTx/>
              <a:buFontTx/>
              <a:buNone/>
              <a:defRPr sz="2000"/>
            </a:lvl3pPr>
            <a:lvl4pPr marL="0" indent="1165860" algn="ctr">
              <a:buSzTx/>
              <a:buFontTx/>
              <a:buNone/>
              <a:defRPr sz="2000"/>
            </a:lvl4pPr>
            <a:lvl5pPr marL="0" indent="1554480" algn="ctr">
              <a:buSzTx/>
              <a:buFontTx/>
              <a:buNone/>
              <a:defRPr sz="20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pic>
        <p:nvPicPr>
          <p:cNvPr id="13" name="Señaletica Examen Licenciatura 2025_Mesa de trabajo 1 copia 8.jpg" descr="Señaletica Examen Licenciatura 2025_Mesa de trabajo 1 copia 8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2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el título"/>
          <p:cNvSpPr txBox="1"/>
          <p:nvPr>
            <p:ph type="title"/>
          </p:nvPr>
        </p:nvSpPr>
        <p:spPr>
          <a:xfrm>
            <a:off x="530304" y="2507618"/>
            <a:ext cx="6703696" cy="4184015"/>
          </a:xfrm>
          <a:prstGeom prst="rect">
            <a:avLst/>
          </a:prstGeom>
        </p:spPr>
        <p:txBody>
          <a:bodyPr anchor="b"/>
          <a:lstStyle>
            <a:lvl1pPr>
              <a:defRPr sz="5100"/>
            </a:lvl1pPr>
          </a:lstStyle>
          <a:p>
            <a:pPr/>
            <a:r>
              <a:t>Texto del título</a:t>
            </a:r>
          </a:p>
        </p:txBody>
      </p:sp>
      <p:sp>
        <p:nvSpPr>
          <p:cNvPr id="31" name="Nivel de texto 1…"/>
          <p:cNvSpPr txBox="1"/>
          <p:nvPr>
            <p:ph type="body" sz="quarter" idx="1"/>
          </p:nvPr>
        </p:nvSpPr>
        <p:spPr>
          <a:xfrm>
            <a:off x="530304" y="6731214"/>
            <a:ext cx="6703696" cy="220027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000"/>
            </a:lvl1pPr>
            <a:lvl2pPr marL="0" indent="388620">
              <a:buSzTx/>
              <a:buFontTx/>
              <a:buNone/>
              <a:defRPr sz="2000"/>
            </a:lvl2pPr>
            <a:lvl3pPr marL="0" indent="777240">
              <a:buSzTx/>
              <a:buFontTx/>
              <a:buNone/>
              <a:defRPr sz="2000"/>
            </a:lvl3pPr>
            <a:lvl4pPr marL="0" indent="1165860">
              <a:buSzTx/>
              <a:buFontTx/>
              <a:buNone/>
              <a:defRPr sz="2000"/>
            </a:lvl4pPr>
            <a:lvl5pPr marL="0" indent="1554480">
              <a:buSzTx/>
              <a:buFontTx/>
              <a:buNone/>
              <a:defRPr sz="20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0" name="Nivel de texto 1…"/>
          <p:cNvSpPr txBox="1"/>
          <p:nvPr>
            <p:ph type="body" sz="half" idx="1"/>
          </p:nvPr>
        </p:nvSpPr>
        <p:spPr>
          <a:xfrm>
            <a:off x="534352" y="2677584"/>
            <a:ext cx="3303272" cy="6381963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el título"/>
          <p:cNvSpPr txBox="1"/>
          <p:nvPr>
            <p:ph type="title"/>
          </p:nvPr>
        </p:nvSpPr>
        <p:spPr>
          <a:xfrm>
            <a:off x="535364" y="535519"/>
            <a:ext cx="6703696" cy="1944160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9" name="Nivel de texto 1…"/>
          <p:cNvSpPr txBox="1"/>
          <p:nvPr>
            <p:ph type="body" sz="quarter" idx="1"/>
          </p:nvPr>
        </p:nvSpPr>
        <p:spPr>
          <a:xfrm>
            <a:off x="535366" y="2465706"/>
            <a:ext cx="3288089" cy="120840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000"/>
            </a:lvl1pPr>
            <a:lvl2pPr marL="0" indent="388620">
              <a:buSzTx/>
              <a:buFontTx/>
              <a:buNone/>
              <a:defRPr b="1" sz="2000"/>
            </a:lvl2pPr>
            <a:lvl3pPr marL="0" indent="777240">
              <a:buSzTx/>
              <a:buFontTx/>
              <a:buNone/>
              <a:defRPr b="1" sz="2000"/>
            </a:lvl3pPr>
            <a:lvl4pPr marL="0" indent="1165860">
              <a:buSzTx/>
              <a:buFontTx/>
              <a:buNone/>
              <a:defRPr b="1" sz="2000"/>
            </a:lvl4pPr>
            <a:lvl5pPr marL="0" indent="1554480">
              <a:buSzTx/>
              <a:buFontTx/>
              <a:buNone/>
              <a:defRPr b="1" sz="20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0" name="Text Placeholder 4"/>
          <p:cNvSpPr/>
          <p:nvPr>
            <p:ph type="body" sz="quarter" idx="21"/>
          </p:nvPr>
        </p:nvSpPr>
        <p:spPr>
          <a:xfrm>
            <a:off x="3934778" y="2465706"/>
            <a:ext cx="3304283" cy="1208405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000"/>
            </a:pPr>
          </a:p>
        </p:txBody>
      </p:sp>
      <p:sp>
        <p:nvSpPr>
          <p:cNvPr id="5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9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o del título"/>
          <p:cNvSpPr txBox="1"/>
          <p:nvPr>
            <p:ph type="title"/>
          </p:nvPr>
        </p:nvSpPr>
        <p:spPr>
          <a:xfrm>
            <a:off x="535364" y="670559"/>
            <a:ext cx="2506803" cy="2346962"/>
          </a:xfrm>
          <a:prstGeom prst="rect">
            <a:avLst/>
          </a:prstGeom>
        </p:spPr>
        <p:txBody>
          <a:bodyPr anchor="b"/>
          <a:lstStyle>
            <a:lvl1pPr>
              <a:defRPr sz="2700"/>
            </a:lvl1pPr>
          </a:lstStyle>
          <a:p>
            <a:pPr/>
            <a:r>
              <a:t>Texto del título</a:t>
            </a:r>
          </a:p>
        </p:txBody>
      </p:sp>
      <p:sp>
        <p:nvSpPr>
          <p:cNvPr id="74" name="Nivel de texto 1…"/>
          <p:cNvSpPr txBox="1"/>
          <p:nvPr>
            <p:ph type="body" sz="half" idx="1"/>
          </p:nvPr>
        </p:nvSpPr>
        <p:spPr>
          <a:xfrm>
            <a:off x="3304282" y="1448226"/>
            <a:ext cx="3934779" cy="7147984"/>
          </a:xfrm>
          <a:prstGeom prst="rect">
            <a:avLst/>
          </a:prstGeom>
        </p:spPr>
        <p:txBody>
          <a:bodyPr/>
          <a:lstStyle>
            <a:lvl1pPr>
              <a:defRPr sz="2700"/>
            </a:lvl1pPr>
            <a:lvl2pPr marL="616723" indent="-228103">
              <a:defRPr sz="2700"/>
            </a:lvl2pPr>
            <a:lvl3pPr marL="1039558" indent="-262318">
              <a:defRPr sz="2700"/>
            </a:lvl3pPr>
            <a:lvl4pPr marL="1474469" indent="-308610">
              <a:defRPr sz="2700"/>
            </a:lvl4pPr>
            <a:lvl5pPr marL="1863089" indent="-308610">
              <a:defRPr sz="27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5" name="Text Placeholder 3"/>
          <p:cNvSpPr/>
          <p:nvPr>
            <p:ph type="body" sz="quarter" idx="21"/>
          </p:nvPr>
        </p:nvSpPr>
        <p:spPr>
          <a:xfrm>
            <a:off x="535364" y="3017520"/>
            <a:ext cx="2506803" cy="559033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300"/>
            </a:pPr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o del título"/>
          <p:cNvSpPr txBox="1"/>
          <p:nvPr>
            <p:ph type="title"/>
          </p:nvPr>
        </p:nvSpPr>
        <p:spPr>
          <a:xfrm>
            <a:off x="535364" y="670559"/>
            <a:ext cx="2506803" cy="2346962"/>
          </a:xfrm>
          <a:prstGeom prst="rect">
            <a:avLst/>
          </a:prstGeom>
        </p:spPr>
        <p:txBody>
          <a:bodyPr anchor="b"/>
          <a:lstStyle>
            <a:lvl1pPr>
              <a:defRPr sz="2700"/>
            </a:lvl1pPr>
          </a:lstStyle>
          <a:p>
            <a:pPr/>
            <a:r>
              <a:t>Texto del título</a:t>
            </a:r>
          </a:p>
        </p:txBody>
      </p:sp>
      <p:sp>
        <p:nvSpPr>
          <p:cNvPr id="84" name="Picture Placeholder 2"/>
          <p:cNvSpPr/>
          <p:nvPr>
            <p:ph type="pic" sz="half" idx="21"/>
          </p:nvPr>
        </p:nvSpPr>
        <p:spPr>
          <a:xfrm>
            <a:off x="3304282" y="1448226"/>
            <a:ext cx="3934779" cy="7147984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5" name="Nivel de texto 1…"/>
          <p:cNvSpPr txBox="1"/>
          <p:nvPr>
            <p:ph type="body" sz="quarter" idx="1"/>
          </p:nvPr>
        </p:nvSpPr>
        <p:spPr>
          <a:xfrm>
            <a:off x="535364" y="3017520"/>
            <a:ext cx="2506803" cy="559033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00"/>
            </a:lvl1pPr>
            <a:lvl2pPr marL="0" indent="388620">
              <a:buSzTx/>
              <a:buFontTx/>
              <a:buNone/>
              <a:defRPr sz="1300"/>
            </a:lvl2pPr>
            <a:lvl3pPr marL="0" indent="777240">
              <a:buSzTx/>
              <a:buFontTx/>
              <a:buNone/>
              <a:defRPr sz="1300"/>
            </a:lvl3pPr>
            <a:lvl4pPr marL="0" indent="1165860">
              <a:buSzTx/>
              <a:buFontTx/>
              <a:buNone/>
              <a:defRPr sz="1300"/>
            </a:lvl4pPr>
            <a:lvl5pPr marL="0" indent="1554480">
              <a:buSzTx/>
              <a:buFontTx/>
              <a:buNone/>
              <a:defRPr sz="13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534352" y="535519"/>
            <a:ext cx="6703696" cy="1944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534352" y="2677584"/>
            <a:ext cx="6703696" cy="6381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7005171" y="9476151"/>
            <a:ext cx="232877" cy="228512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77724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7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94310" marR="0" indent="-194310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612076" marR="0" indent="-223456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040130" marR="0" indent="-262890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463802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1852422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241042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2629661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018282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3406902" marR="0" indent="-297942" algn="l" defTabSz="777240" rtl="0" latinLnBrk="0">
        <a:lnSpc>
          <a:spcPct val="9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3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adroTexto 4"/>
          <p:cNvSpPr txBox="1"/>
          <p:nvPr/>
        </p:nvSpPr>
        <p:spPr>
          <a:xfrm>
            <a:off x="1084405" y="5029199"/>
            <a:ext cx="5954256" cy="254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ts val="8800"/>
              </a:lnSpc>
              <a:defRPr sz="9600">
                <a:solidFill>
                  <a:srgbClr val="262626"/>
                </a:solidFill>
                <a:latin typeface="HelveticaNowDisplay-Medium"/>
                <a:ea typeface="HelveticaNowDisplay-Medium"/>
                <a:cs typeface="HelveticaNowDisplay-Medium"/>
                <a:sym typeface="HelveticaNowDisplay-Medium"/>
              </a:defRPr>
            </a:lvl1pPr>
          </a:lstStyle>
          <a:p>
            <a:pPr/>
            <a:r>
              <a:t>Edificio 0 / Modulo 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