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058400" cy="7772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18823" latinLnBrk="0">
      <a:defRPr sz="1300">
        <a:latin typeface="+mj-lt"/>
        <a:ea typeface="+mj-ea"/>
        <a:cs typeface="+mj-cs"/>
        <a:sym typeface="Calibri"/>
      </a:defRPr>
    </a:lvl1pPr>
    <a:lvl2pPr indent="228600" defTabSz="1018823" latinLnBrk="0">
      <a:defRPr sz="1300">
        <a:latin typeface="+mj-lt"/>
        <a:ea typeface="+mj-ea"/>
        <a:cs typeface="+mj-cs"/>
        <a:sym typeface="Calibri"/>
      </a:defRPr>
    </a:lvl2pPr>
    <a:lvl3pPr indent="457200" defTabSz="1018823" latinLnBrk="0">
      <a:defRPr sz="1300">
        <a:latin typeface="+mj-lt"/>
        <a:ea typeface="+mj-ea"/>
        <a:cs typeface="+mj-cs"/>
        <a:sym typeface="Calibri"/>
      </a:defRPr>
    </a:lvl3pPr>
    <a:lvl4pPr indent="685800" defTabSz="1018823" latinLnBrk="0">
      <a:defRPr sz="1300">
        <a:latin typeface="+mj-lt"/>
        <a:ea typeface="+mj-ea"/>
        <a:cs typeface="+mj-cs"/>
        <a:sym typeface="Calibri"/>
      </a:defRPr>
    </a:lvl4pPr>
    <a:lvl5pPr indent="914400" defTabSz="1018823" latinLnBrk="0">
      <a:defRPr sz="1300">
        <a:latin typeface="+mj-lt"/>
        <a:ea typeface="+mj-ea"/>
        <a:cs typeface="+mj-cs"/>
        <a:sym typeface="Calibri"/>
      </a:defRPr>
    </a:lvl5pPr>
    <a:lvl6pPr indent="1143000" defTabSz="1018823" latinLnBrk="0">
      <a:defRPr sz="1300">
        <a:latin typeface="+mj-lt"/>
        <a:ea typeface="+mj-ea"/>
        <a:cs typeface="+mj-cs"/>
        <a:sym typeface="Calibri"/>
      </a:defRPr>
    </a:lvl6pPr>
    <a:lvl7pPr indent="1371600" defTabSz="1018823" latinLnBrk="0">
      <a:defRPr sz="1300">
        <a:latin typeface="+mj-lt"/>
        <a:ea typeface="+mj-ea"/>
        <a:cs typeface="+mj-cs"/>
        <a:sym typeface="Calibri"/>
      </a:defRPr>
    </a:lvl7pPr>
    <a:lvl8pPr indent="1600200" defTabSz="1018823" latinLnBrk="0">
      <a:defRPr sz="1300">
        <a:latin typeface="+mj-lt"/>
        <a:ea typeface="+mj-ea"/>
        <a:cs typeface="+mj-cs"/>
        <a:sym typeface="Calibri"/>
      </a:defRPr>
    </a:lvl8pPr>
    <a:lvl9pPr indent="1828800" defTabSz="1018823" latinLnBrk="0">
      <a:defRPr sz="13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 del título"/>
          <p:cNvSpPr txBox="1"/>
          <p:nvPr>
            <p:ph type="title"/>
          </p:nvPr>
        </p:nvSpPr>
        <p:spPr>
          <a:xfrm>
            <a:off x="691515" y="413810"/>
            <a:ext cx="8675370" cy="1502306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0" name="Nivel de texto 1…"/>
          <p:cNvSpPr txBox="1"/>
          <p:nvPr>
            <p:ph type="body" idx="1"/>
          </p:nvPr>
        </p:nvSpPr>
        <p:spPr>
          <a:xfrm>
            <a:off x="691515" y="2069041"/>
            <a:ext cx="8675370" cy="4931517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 del título"/>
          <p:cNvSpPr txBox="1"/>
          <p:nvPr>
            <p:ph type="title"/>
          </p:nvPr>
        </p:nvSpPr>
        <p:spPr>
          <a:xfrm>
            <a:off x="686277" y="1937704"/>
            <a:ext cx="8675370" cy="3233104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Texto del título</a:t>
            </a:r>
          </a:p>
        </p:txBody>
      </p:sp>
      <p:sp>
        <p:nvSpPr>
          <p:cNvPr id="29" name="Nivel de texto 1…"/>
          <p:cNvSpPr txBox="1"/>
          <p:nvPr>
            <p:ph type="body" sz="quarter" idx="1"/>
          </p:nvPr>
        </p:nvSpPr>
        <p:spPr>
          <a:xfrm>
            <a:off x="686277" y="5201392"/>
            <a:ext cx="8675370" cy="170021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/>
            </a:lvl1pPr>
            <a:lvl2pPr marL="0" indent="502919">
              <a:buSzTx/>
              <a:buFontTx/>
              <a:buNone/>
              <a:defRPr sz="2600"/>
            </a:lvl2pPr>
            <a:lvl3pPr marL="0" indent="1005839">
              <a:buSzTx/>
              <a:buFontTx/>
              <a:buNone/>
              <a:defRPr sz="2600"/>
            </a:lvl3pPr>
            <a:lvl4pPr marL="0" indent="1508760">
              <a:buSzTx/>
              <a:buFontTx/>
              <a:buNone/>
              <a:defRPr sz="2600"/>
            </a:lvl4pPr>
            <a:lvl5pPr marL="0" indent="2011679">
              <a:buSzTx/>
              <a:buFontTx/>
              <a:buNone/>
              <a:defRPr sz="2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 del título"/>
          <p:cNvSpPr txBox="1"/>
          <p:nvPr>
            <p:ph type="title"/>
          </p:nvPr>
        </p:nvSpPr>
        <p:spPr>
          <a:xfrm>
            <a:off x="691515" y="413810"/>
            <a:ext cx="8675370" cy="1502306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8" name="Nivel de texto 1…"/>
          <p:cNvSpPr txBox="1"/>
          <p:nvPr>
            <p:ph type="body" sz="half" idx="1"/>
          </p:nvPr>
        </p:nvSpPr>
        <p:spPr>
          <a:xfrm>
            <a:off x="691515" y="2069041"/>
            <a:ext cx="4274821" cy="4931517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o del título"/>
          <p:cNvSpPr txBox="1"/>
          <p:nvPr>
            <p:ph type="title"/>
          </p:nvPr>
        </p:nvSpPr>
        <p:spPr>
          <a:xfrm>
            <a:off x="692825" y="413810"/>
            <a:ext cx="8675370" cy="1502306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7" name="Nivel de texto 1…"/>
          <p:cNvSpPr txBox="1"/>
          <p:nvPr>
            <p:ph type="body" sz="quarter" idx="1"/>
          </p:nvPr>
        </p:nvSpPr>
        <p:spPr>
          <a:xfrm>
            <a:off x="692825" y="1905318"/>
            <a:ext cx="4255175" cy="93376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600"/>
            </a:lvl1pPr>
            <a:lvl2pPr marL="0" indent="502919">
              <a:buSzTx/>
              <a:buFontTx/>
              <a:buNone/>
              <a:defRPr b="1" sz="2600"/>
            </a:lvl2pPr>
            <a:lvl3pPr marL="0" indent="1005839">
              <a:buSzTx/>
              <a:buFontTx/>
              <a:buNone/>
              <a:defRPr b="1" sz="2600"/>
            </a:lvl3pPr>
            <a:lvl4pPr marL="0" indent="1508760">
              <a:buSzTx/>
              <a:buFontTx/>
              <a:buNone/>
              <a:defRPr b="1" sz="2600"/>
            </a:lvl4pPr>
            <a:lvl5pPr marL="0" indent="2011679">
              <a:buSzTx/>
              <a:buFontTx/>
              <a:buNone/>
              <a:defRPr b="1" sz="2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8" name="Text Placeholder 4"/>
          <p:cNvSpPr/>
          <p:nvPr>
            <p:ph type="body" sz="quarter" idx="21"/>
          </p:nvPr>
        </p:nvSpPr>
        <p:spPr>
          <a:xfrm>
            <a:off x="5092065" y="1905317"/>
            <a:ext cx="4276131" cy="933769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600"/>
            </a:pP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xfrm>
            <a:off x="691515" y="413810"/>
            <a:ext cx="8675370" cy="1502306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o del título"/>
          <p:cNvSpPr txBox="1"/>
          <p:nvPr>
            <p:ph type="title"/>
          </p:nvPr>
        </p:nvSpPr>
        <p:spPr>
          <a:xfrm>
            <a:off x="692825" y="518159"/>
            <a:ext cx="3244096" cy="1813562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Texto del título</a:t>
            </a:r>
          </a:p>
        </p:txBody>
      </p:sp>
      <p:sp>
        <p:nvSpPr>
          <p:cNvPr id="72" name="Nivel de texto 1…"/>
          <p:cNvSpPr txBox="1"/>
          <p:nvPr>
            <p:ph type="body" sz="half" idx="1"/>
          </p:nvPr>
        </p:nvSpPr>
        <p:spPr>
          <a:xfrm>
            <a:off x="4276130" y="1119082"/>
            <a:ext cx="5092066" cy="5523443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 marL="796290" indent="-293369">
              <a:defRPr sz="3500"/>
            </a:lvl2pPr>
            <a:lvl3pPr marL="1344343" indent="-338503">
              <a:defRPr sz="3500"/>
            </a:lvl3pPr>
            <a:lvl4pPr marL="1908810" indent="-400050">
              <a:defRPr sz="3500"/>
            </a:lvl4pPr>
            <a:lvl5pPr marL="2411729" indent="-400050">
              <a:defRPr sz="35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3" name="Text Placeholder 3"/>
          <p:cNvSpPr/>
          <p:nvPr>
            <p:ph type="body" sz="quarter" idx="21"/>
          </p:nvPr>
        </p:nvSpPr>
        <p:spPr>
          <a:xfrm>
            <a:off x="692825" y="2331720"/>
            <a:ext cx="3244096" cy="4319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700"/>
            </a:pPr>
          </a:p>
        </p:txBody>
      </p:sp>
      <p:sp>
        <p:nvSpPr>
          <p:cNvPr id="74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o del título"/>
          <p:cNvSpPr txBox="1"/>
          <p:nvPr>
            <p:ph type="title"/>
          </p:nvPr>
        </p:nvSpPr>
        <p:spPr>
          <a:xfrm>
            <a:off x="692825" y="518159"/>
            <a:ext cx="3244096" cy="1813562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Texto del título</a:t>
            </a:r>
          </a:p>
        </p:txBody>
      </p:sp>
      <p:sp>
        <p:nvSpPr>
          <p:cNvPr id="82" name="Picture Placeholder 2"/>
          <p:cNvSpPr/>
          <p:nvPr>
            <p:ph type="pic" sz="half" idx="21"/>
          </p:nvPr>
        </p:nvSpPr>
        <p:spPr>
          <a:xfrm>
            <a:off x="4276130" y="1119082"/>
            <a:ext cx="5092066" cy="55234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" name="Nivel de texto 1…"/>
          <p:cNvSpPr txBox="1"/>
          <p:nvPr>
            <p:ph type="body" sz="quarter" idx="1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502919">
              <a:buSzTx/>
              <a:buFontTx/>
              <a:buNone/>
              <a:defRPr sz="1700"/>
            </a:lvl2pPr>
            <a:lvl3pPr marL="0" indent="1005839">
              <a:buSzTx/>
              <a:buFontTx/>
              <a:buNone/>
              <a:defRPr sz="1700"/>
            </a:lvl3pPr>
            <a:lvl4pPr marL="0" indent="1508760">
              <a:buSzTx/>
              <a:buFontTx/>
              <a:buNone/>
              <a:defRPr sz="1700"/>
            </a:lvl4pPr>
            <a:lvl5pPr marL="0" indent="2011679">
              <a:buSzTx/>
              <a:buFontTx/>
              <a:buNone/>
              <a:defRPr sz="1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ñaletica Examen Licenciatura 2025-02.jpg" descr="Señaletica Examen Licenciatura 2025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04" y="0"/>
            <a:ext cx="10046208" cy="77724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el título"/>
          <p:cNvSpPr txBox="1"/>
          <p:nvPr>
            <p:ph type="title"/>
          </p:nvPr>
        </p:nvSpPr>
        <p:spPr>
          <a:xfrm>
            <a:off x="502920" y="104351"/>
            <a:ext cx="9052560" cy="1709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" name="Nivel de texto 1…"/>
          <p:cNvSpPr txBox="1"/>
          <p:nvPr>
            <p:ph type="body" idx="1"/>
          </p:nvPr>
        </p:nvSpPr>
        <p:spPr>
          <a:xfrm>
            <a:off x="502920" y="1813559"/>
            <a:ext cx="9052560" cy="595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4861559" y="6994313"/>
            <a:ext cx="2346961" cy="4191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1459" marR="0" indent="-251459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93066" marR="0" indent="-290146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48739" marR="0" indent="-342900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905802" marR="0" indent="-397042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408722" marR="0" indent="-397042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11642" marR="0" indent="-397042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14562" marR="0" indent="-397042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7481" marR="0" indent="-397041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420402" marR="0" indent="-397042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adroTexto 1"/>
          <p:cNvSpPr txBox="1"/>
          <p:nvPr/>
        </p:nvSpPr>
        <p:spPr>
          <a:xfrm>
            <a:off x="2335292" y="3978442"/>
            <a:ext cx="5375623" cy="2542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8800"/>
              </a:lnSpc>
              <a:defRPr sz="9600">
                <a:solidFill>
                  <a:srgbClr val="262626"/>
                </a:solidFill>
                <a:latin typeface="HelveticaNowDisplay Medium"/>
                <a:ea typeface="HelveticaNowDisplay Medium"/>
                <a:cs typeface="HelveticaNowDisplay Medium"/>
                <a:sym typeface="HelveticaNowDisplay Medium"/>
              </a:defRPr>
            </a:pPr>
            <a:r>
              <a:t>Edificio 0 </a:t>
            </a:r>
            <a:r>
              <a:rPr>
                <a:latin typeface="HelveticaNowDisplay-Light"/>
                <a:ea typeface="HelveticaNowDisplay-Light"/>
                <a:cs typeface="HelveticaNowDisplay-Light"/>
                <a:sym typeface="HelveticaNowDisplay-Light"/>
              </a:rPr>
              <a:t>Modulo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