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7" r:id="rId2"/>
    <p:sldId id="258" r:id="rId3"/>
    <p:sldId id="259" r:id="rId4"/>
    <p:sldId id="260" r:id="rId5"/>
  </p:sldIdLst>
  <p:sldSz cx="10045700" cy="7772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509091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1018183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527277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2036368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545460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3054553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563644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4072737" algn="l" defTabSz="50909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7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09091" latinLnBrk="0">
      <a:defRPr sz="1200">
        <a:latin typeface="+mj-lt"/>
        <a:ea typeface="+mj-ea"/>
        <a:cs typeface="+mj-cs"/>
        <a:sym typeface="Calibri"/>
      </a:defRPr>
    </a:lvl1pPr>
    <a:lvl2pPr indent="228600" defTabSz="509091" latinLnBrk="0">
      <a:defRPr sz="1200">
        <a:latin typeface="+mj-lt"/>
        <a:ea typeface="+mj-ea"/>
        <a:cs typeface="+mj-cs"/>
        <a:sym typeface="Calibri"/>
      </a:defRPr>
    </a:lvl2pPr>
    <a:lvl3pPr indent="457200" defTabSz="509091" latinLnBrk="0">
      <a:defRPr sz="1200">
        <a:latin typeface="+mj-lt"/>
        <a:ea typeface="+mj-ea"/>
        <a:cs typeface="+mj-cs"/>
        <a:sym typeface="Calibri"/>
      </a:defRPr>
    </a:lvl3pPr>
    <a:lvl4pPr indent="685800" defTabSz="509091" latinLnBrk="0">
      <a:defRPr sz="1200">
        <a:latin typeface="+mj-lt"/>
        <a:ea typeface="+mj-ea"/>
        <a:cs typeface="+mj-cs"/>
        <a:sym typeface="Calibri"/>
      </a:defRPr>
    </a:lvl4pPr>
    <a:lvl5pPr indent="914400" defTabSz="509091" latinLnBrk="0">
      <a:defRPr sz="1200">
        <a:latin typeface="+mj-lt"/>
        <a:ea typeface="+mj-ea"/>
        <a:cs typeface="+mj-cs"/>
        <a:sym typeface="Calibri"/>
      </a:defRPr>
    </a:lvl5pPr>
    <a:lvl6pPr indent="1143000" defTabSz="509091" latinLnBrk="0">
      <a:defRPr sz="1200">
        <a:latin typeface="+mj-lt"/>
        <a:ea typeface="+mj-ea"/>
        <a:cs typeface="+mj-cs"/>
        <a:sym typeface="Calibri"/>
      </a:defRPr>
    </a:lvl6pPr>
    <a:lvl7pPr indent="1371600" defTabSz="509091" latinLnBrk="0">
      <a:defRPr sz="1200">
        <a:latin typeface="+mj-lt"/>
        <a:ea typeface="+mj-ea"/>
        <a:cs typeface="+mj-cs"/>
        <a:sym typeface="Calibri"/>
      </a:defRPr>
    </a:lvl7pPr>
    <a:lvl8pPr indent="1600200" defTabSz="509091" latinLnBrk="0">
      <a:defRPr sz="1200">
        <a:latin typeface="+mj-lt"/>
        <a:ea typeface="+mj-ea"/>
        <a:cs typeface="+mj-cs"/>
        <a:sym typeface="Calibri"/>
      </a:defRPr>
    </a:lvl8pPr>
    <a:lvl9pPr indent="1828800" defTabSz="509091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 del título"/>
          <p:cNvSpPr txBox="1">
            <a:spLocks noGrp="1"/>
          </p:cNvSpPr>
          <p:nvPr>
            <p:ph type="title"/>
          </p:nvPr>
        </p:nvSpPr>
        <p:spPr>
          <a:xfrm>
            <a:off x="753546" y="2414482"/>
            <a:ext cx="8540196" cy="1666029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07092" y="4404359"/>
            <a:ext cx="7033103" cy="198628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286300" y="7286615"/>
            <a:ext cx="258625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eñaletica Abril 2026-16.jpg" descr="Señaletica Abril 2026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"/>
            <a:ext cx="10045700" cy="7772008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eñaletica Abril 2026-17.jpg" descr="Señaletica Abril 2026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"/>
            <a:ext cx="10045700" cy="7772008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eñaletica Abril 2026-18.jpg" descr="Señaletica Abril 2026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"/>
            <a:ext cx="10045700" cy="7772008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eñaletica Abril 2026-19.jpg" descr="Señaletica Abril 2026-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"/>
            <a:ext cx="10045700" cy="7772008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286300" y="7286615"/>
            <a:ext cx="258625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o del título"/>
          <p:cNvSpPr txBox="1">
            <a:spLocks noGrp="1"/>
          </p:cNvSpPr>
          <p:nvPr>
            <p:ph type="title"/>
          </p:nvPr>
        </p:nvSpPr>
        <p:spPr>
          <a:xfrm>
            <a:off x="502365" y="309457"/>
            <a:ext cx="3305489" cy="131699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68" name="Nivel de texto 1…"/>
          <p:cNvSpPr txBox="1">
            <a:spLocks noGrp="1"/>
          </p:cNvSpPr>
          <p:nvPr>
            <p:ph type="body" idx="1"/>
          </p:nvPr>
        </p:nvSpPr>
        <p:spPr>
          <a:xfrm>
            <a:off x="3928211" y="309457"/>
            <a:ext cx="5616713" cy="663352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9" name="Marcador de texto 3"/>
          <p:cNvSpPr>
            <a:spLocks noGrp="1"/>
          </p:cNvSpPr>
          <p:nvPr>
            <p:ph type="body" sz="half" idx="21"/>
          </p:nvPr>
        </p:nvSpPr>
        <p:spPr>
          <a:xfrm>
            <a:off x="502365" y="1626447"/>
            <a:ext cx="3305489" cy="531653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286300" y="7286615"/>
            <a:ext cx="258625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o del título"/>
          <p:cNvSpPr txBox="1">
            <a:spLocks noGrp="1"/>
          </p:cNvSpPr>
          <p:nvPr>
            <p:ph type="title"/>
          </p:nvPr>
        </p:nvSpPr>
        <p:spPr>
          <a:xfrm>
            <a:off x="1969339" y="5440679"/>
            <a:ext cx="6028374" cy="64230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78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1969339" y="694478"/>
            <a:ext cx="6028374" cy="466344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969339" y="6082982"/>
            <a:ext cx="6028374" cy="91217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0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9286300" y="7286615"/>
            <a:ext cx="258625" cy="24830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ñaletica Abril 2026-15.jpg" descr="Señaletica Abril 2026-15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6"/>
            <a:ext cx="10045700" cy="777200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502285" y="104351"/>
            <a:ext cx="9041131" cy="1709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502285" y="1813559"/>
            <a:ext cx="9041131" cy="5958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4855421" y="6994313"/>
            <a:ext cx="2343998" cy="4191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509091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1018183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527277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2036368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545460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3054553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563644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4072737" algn="r" defTabSz="50909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adroTexto 1"/>
          <p:cNvSpPr txBox="1"/>
          <p:nvPr/>
        </p:nvSpPr>
        <p:spPr>
          <a:xfrm>
            <a:off x="1274120" y="2150367"/>
            <a:ext cx="2094873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97" name="CuadroTexto 2"/>
          <p:cNvSpPr txBox="1"/>
          <p:nvPr/>
        </p:nvSpPr>
        <p:spPr>
          <a:xfrm>
            <a:off x="4031608" y="2150367"/>
            <a:ext cx="2094873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98" name="CuadroTexto 3"/>
          <p:cNvSpPr txBox="1"/>
          <p:nvPr/>
        </p:nvSpPr>
        <p:spPr>
          <a:xfrm>
            <a:off x="6789095" y="2150367"/>
            <a:ext cx="2094874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99" name="CuadroTexto 4"/>
          <p:cNvSpPr txBox="1"/>
          <p:nvPr/>
        </p:nvSpPr>
        <p:spPr>
          <a:xfrm>
            <a:off x="1102670" y="5907980"/>
            <a:ext cx="2094874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00" name="CuadroTexto 5"/>
          <p:cNvSpPr txBox="1"/>
          <p:nvPr/>
        </p:nvSpPr>
        <p:spPr>
          <a:xfrm>
            <a:off x="4031608" y="5907980"/>
            <a:ext cx="2094873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01" name="CuadroTexto 6"/>
          <p:cNvSpPr txBox="1"/>
          <p:nvPr/>
        </p:nvSpPr>
        <p:spPr>
          <a:xfrm>
            <a:off x="6789095" y="5907980"/>
            <a:ext cx="2094874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adroTexto 1"/>
          <p:cNvSpPr txBox="1"/>
          <p:nvPr/>
        </p:nvSpPr>
        <p:spPr>
          <a:xfrm>
            <a:off x="1131245" y="2193230"/>
            <a:ext cx="2094874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04" name="CuadroTexto 2"/>
          <p:cNvSpPr txBox="1"/>
          <p:nvPr/>
        </p:nvSpPr>
        <p:spPr>
          <a:xfrm>
            <a:off x="3974458" y="2193230"/>
            <a:ext cx="2094873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05" name="CuadroTexto 3"/>
          <p:cNvSpPr txBox="1"/>
          <p:nvPr/>
        </p:nvSpPr>
        <p:spPr>
          <a:xfrm>
            <a:off x="6817670" y="2193230"/>
            <a:ext cx="2094874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06" name="CuadroTexto 4"/>
          <p:cNvSpPr txBox="1"/>
          <p:nvPr/>
        </p:nvSpPr>
        <p:spPr>
          <a:xfrm>
            <a:off x="1131245" y="5781508"/>
            <a:ext cx="2094874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07" name="CuadroTexto 5"/>
          <p:cNvSpPr txBox="1"/>
          <p:nvPr/>
        </p:nvSpPr>
        <p:spPr>
          <a:xfrm>
            <a:off x="3975413" y="5781508"/>
            <a:ext cx="2094874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08" name="CuadroTexto 6"/>
          <p:cNvSpPr txBox="1"/>
          <p:nvPr/>
        </p:nvSpPr>
        <p:spPr>
          <a:xfrm>
            <a:off x="6817670" y="5781508"/>
            <a:ext cx="2094874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adroTexto 1"/>
          <p:cNvSpPr txBox="1"/>
          <p:nvPr/>
        </p:nvSpPr>
        <p:spPr>
          <a:xfrm>
            <a:off x="1302695" y="2164656"/>
            <a:ext cx="2094873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11" name="CuadroTexto 2"/>
          <p:cNvSpPr txBox="1"/>
          <p:nvPr/>
        </p:nvSpPr>
        <p:spPr>
          <a:xfrm>
            <a:off x="4060183" y="2164656"/>
            <a:ext cx="2094873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12" name="CuadroTexto 3"/>
          <p:cNvSpPr txBox="1"/>
          <p:nvPr/>
        </p:nvSpPr>
        <p:spPr>
          <a:xfrm>
            <a:off x="6817670" y="2164656"/>
            <a:ext cx="2094874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13" name="CuadroTexto 4"/>
          <p:cNvSpPr txBox="1"/>
          <p:nvPr/>
        </p:nvSpPr>
        <p:spPr>
          <a:xfrm>
            <a:off x="1302695" y="5719067"/>
            <a:ext cx="2094873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14" name="CuadroTexto 5"/>
          <p:cNvSpPr txBox="1"/>
          <p:nvPr/>
        </p:nvSpPr>
        <p:spPr>
          <a:xfrm>
            <a:off x="4060183" y="5719067"/>
            <a:ext cx="2094873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15" name="CuadroTexto 6"/>
          <p:cNvSpPr txBox="1"/>
          <p:nvPr/>
        </p:nvSpPr>
        <p:spPr>
          <a:xfrm>
            <a:off x="6717657" y="5719067"/>
            <a:ext cx="2094873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adroTexto 1"/>
          <p:cNvSpPr txBox="1"/>
          <p:nvPr/>
        </p:nvSpPr>
        <p:spPr>
          <a:xfrm>
            <a:off x="1159820" y="2150367"/>
            <a:ext cx="2094874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18" name="CuadroTexto 2"/>
          <p:cNvSpPr txBox="1"/>
          <p:nvPr/>
        </p:nvSpPr>
        <p:spPr>
          <a:xfrm>
            <a:off x="3975413" y="2150367"/>
            <a:ext cx="2094874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19" name="CuadroTexto 3"/>
          <p:cNvSpPr txBox="1"/>
          <p:nvPr/>
        </p:nvSpPr>
        <p:spPr>
          <a:xfrm>
            <a:off x="6791006" y="2150367"/>
            <a:ext cx="2094874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20" name="CuadroTexto 4"/>
          <p:cNvSpPr txBox="1"/>
          <p:nvPr/>
        </p:nvSpPr>
        <p:spPr>
          <a:xfrm>
            <a:off x="1159820" y="5772513"/>
            <a:ext cx="2094874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21" name="CuadroTexto 5"/>
          <p:cNvSpPr txBox="1"/>
          <p:nvPr/>
        </p:nvSpPr>
        <p:spPr>
          <a:xfrm>
            <a:off x="4088758" y="5772513"/>
            <a:ext cx="2094873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  <p:sp>
        <p:nvSpPr>
          <p:cNvPr id="122" name="CuadroTexto 6"/>
          <p:cNvSpPr txBox="1"/>
          <p:nvPr/>
        </p:nvSpPr>
        <p:spPr>
          <a:xfrm>
            <a:off x="6846245" y="5772513"/>
            <a:ext cx="2094874" cy="644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r>
              <a:t>Nombre Nombre Nombre Nombre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5090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5090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5090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50909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</Words>
  <Application>Microsoft Office PowerPoint</Application>
  <PresentationFormat>Personalizado</PresentationFormat>
  <Paragraphs>24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7" baseType="lpstr">
      <vt:lpstr>Arial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UAEH</cp:lastModifiedBy>
  <cp:revision>1</cp:revision>
  <dcterms:modified xsi:type="dcterms:W3CDTF">2026-05-22T16:02:09Z</dcterms:modified>
</cp:coreProperties>
</file>