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0045700" cy="7772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09091" latinLnBrk="0">
      <a:defRPr sz="1200">
        <a:latin typeface="+mn-lt"/>
        <a:ea typeface="+mn-ea"/>
        <a:cs typeface="+mn-cs"/>
        <a:sym typeface="Calibri"/>
      </a:defRPr>
    </a:lvl1pPr>
    <a:lvl2pPr indent="228600" defTabSz="509091" latinLnBrk="0">
      <a:defRPr sz="1200">
        <a:latin typeface="+mn-lt"/>
        <a:ea typeface="+mn-ea"/>
        <a:cs typeface="+mn-cs"/>
        <a:sym typeface="Calibri"/>
      </a:defRPr>
    </a:lvl2pPr>
    <a:lvl3pPr indent="457200" defTabSz="509091" latinLnBrk="0">
      <a:defRPr sz="1200">
        <a:latin typeface="+mn-lt"/>
        <a:ea typeface="+mn-ea"/>
        <a:cs typeface="+mn-cs"/>
        <a:sym typeface="Calibri"/>
      </a:defRPr>
    </a:lvl3pPr>
    <a:lvl4pPr indent="685800" defTabSz="509091" latinLnBrk="0">
      <a:defRPr sz="1200">
        <a:latin typeface="+mn-lt"/>
        <a:ea typeface="+mn-ea"/>
        <a:cs typeface="+mn-cs"/>
        <a:sym typeface="Calibri"/>
      </a:defRPr>
    </a:lvl4pPr>
    <a:lvl5pPr indent="914400" defTabSz="509091" latinLnBrk="0">
      <a:defRPr sz="1200">
        <a:latin typeface="+mn-lt"/>
        <a:ea typeface="+mn-ea"/>
        <a:cs typeface="+mn-cs"/>
        <a:sym typeface="Calibri"/>
      </a:defRPr>
    </a:lvl5pPr>
    <a:lvl6pPr indent="1143000" defTabSz="509091" latinLnBrk="0">
      <a:defRPr sz="1200">
        <a:latin typeface="+mn-lt"/>
        <a:ea typeface="+mn-ea"/>
        <a:cs typeface="+mn-cs"/>
        <a:sym typeface="Calibri"/>
      </a:defRPr>
    </a:lvl6pPr>
    <a:lvl7pPr indent="1371600" defTabSz="509091" latinLnBrk="0">
      <a:defRPr sz="1200">
        <a:latin typeface="+mn-lt"/>
        <a:ea typeface="+mn-ea"/>
        <a:cs typeface="+mn-cs"/>
        <a:sym typeface="Calibri"/>
      </a:defRPr>
    </a:lvl7pPr>
    <a:lvl8pPr indent="1600200" defTabSz="509091" latinLnBrk="0">
      <a:defRPr sz="1200">
        <a:latin typeface="+mn-lt"/>
        <a:ea typeface="+mn-ea"/>
        <a:cs typeface="+mn-cs"/>
        <a:sym typeface="Calibri"/>
      </a:defRPr>
    </a:lvl8pPr>
    <a:lvl9pPr indent="1828800" defTabSz="50909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ñaletica Abril 2026-21.jpg" descr="Señaletica Abril 2026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eñaletica Abril 2026-24.jpg" descr="Señaletica Abril 2026-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eñaletica Abril 2026-22.jpg" descr="Señaletica Abril 2026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eñaletica Abril 2026-23.jpg" descr="Señaletica Abril 2026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eñaletica Abril 2026-24.jpg" descr="Señaletica Abril 2026-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3" y="7286616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xfrm>
            <a:off x="502365" y="309457"/>
            <a:ext cx="3305489" cy="131699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idx="1"/>
          </p:nvPr>
        </p:nvSpPr>
        <p:spPr>
          <a:xfrm>
            <a:off x="3928211" y="309457"/>
            <a:ext cx="5616713" cy="663352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Marcador de texto 3"/>
          <p:cNvSpPr>
            <a:spLocks noGrp="1"/>
          </p:cNvSpPr>
          <p:nvPr>
            <p:ph type="body" sz="half" idx="21"/>
          </p:nvPr>
        </p:nvSpPr>
        <p:spPr>
          <a:xfrm>
            <a:off x="502365" y="1626447"/>
            <a:ext cx="3305490" cy="53165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3" y="7286616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o del título"/>
          <p:cNvSpPr txBox="1">
            <a:spLocks noGrp="1"/>
          </p:cNvSpPr>
          <p:nvPr>
            <p:ph type="title"/>
          </p:nvPr>
        </p:nvSpPr>
        <p:spPr>
          <a:xfrm>
            <a:off x="1969339" y="5440679"/>
            <a:ext cx="6028374" cy="64230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7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1969339" y="694478"/>
            <a:ext cx="6028374" cy="4663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69339" y="6082982"/>
            <a:ext cx="6028374" cy="912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3" y="7286616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̃aletica Abril 2026-20.jpg" descr="Señaletica Abril 2026-2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505110" y="872595"/>
            <a:ext cx="8036561" cy="1890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5607105" y="2763520"/>
            <a:ext cx="3934566" cy="5008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940797" y="7079712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adroTexto 1"/>
          <p:cNvSpPr txBox="1"/>
          <p:nvPr/>
        </p:nvSpPr>
        <p:spPr>
          <a:xfrm>
            <a:off x="1274120" y="2150367"/>
            <a:ext cx="2094872" cy="64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6" name="CuadroTexto 2"/>
          <p:cNvSpPr txBox="1"/>
          <p:nvPr/>
        </p:nvSpPr>
        <p:spPr>
          <a:xfrm>
            <a:off x="4031608" y="2150367"/>
            <a:ext cx="2094873" cy="64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7" name="CuadroTexto 3"/>
          <p:cNvSpPr txBox="1"/>
          <p:nvPr/>
        </p:nvSpPr>
        <p:spPr>
          <a:xfrm>
            <a:off x="6789094" y="2150367"/>
            <a:ext cx="2094875" cy="64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8" name="CuadroTexto 4"/>
          <p:cNvSpPr txBox="1"/>
          <p:nvPr/>
        </p:nvSpPr>
        <p:spPr>
          <a:xfrm>
            <a:off x="1102670" y="5779393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9" name="CuadroTexto 5"/>
          <p:cNvSpPr txBox="1"/>
          <p:nvPr/>
        </p:nvSpPr>
        <p:spPr>
          <a:xfrm>
            <a:off x="4031608" y="5779393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0" name="CuadroTexto 6"/>
          <p:cNvSpPr txBox="1"/>
          <p:nvPr/>
        </p:nvSpPr>
        <p:spPr>
          <a:xfrm>
            <a:off x="6789094" y="5779393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adroTexto 1"/>
          <p:cNvSpPr txBox="1"/>
          <p:nvPr/>
        </p:nvSpPr>
        <p:spPr>
          <a:xfrm>
            <a:off x="1131245" y="2193231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3" name="CuadroTexto 2"/>
          <p:cNvSpPr txBox="1"/>
          <p:nvPr/>
        </p:nvSpPr>
        <p:spPr>
          <a:xfrm>
            <a:off x="4060183" y="2193231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4" name="CuadroTexto 3"/>
          <p:cNvSpPr txBox="1"/>
          <p:nvPr/>
        </p:nvSpPr>
        <p:spPr>
          <a:xfrm>
            <a:off x="6817669" y="2193231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5" name="CuadroTexto 4"/>
          <p:cNvSpPr txBox="1"/>
          <p:nvPr/>
        </p:nvSpPr>
        <p:spPr>
          <a:xfrm>
            <a:off x="1131245" y="5793681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6" name="CuadroTexto 5"/>
          <p:cNvSpPr txBox="1"/>
          <p:nvPr/>
        </p:nvSpPr>
        <p:spPr>
          <a:xfrm>
            <a:off x="3974458" y="5793681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7" name="CuadroTexto 6"/>
          <p:cNvSpPr txBox="1"/>
          <p:nvPr/>
        </p:nvSpPr>
        <p:spPr>
          <a:xfrm>
            <a:off x="6817669" y="5793681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adroTexto 1"/>
          <p:cNvSpPr txBox="1"/>
          <p:nvPr/>
        </p:nvSpPr>
        <p:spPr>
          <a:xfrm>
            <a:off x="1131245" y="2164657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0" name="CuadroTexto 2"/>
          <p:cNvSpPr txBox="1"/>
          <p:nvPr/>
        </p:nvSpPr>
        <p:spPr>
          <a:xfrm>
            <a:off x="4060183" y="2164657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1" name="CuadroTexto 3"/>
          <p:cNvSpPr txBox="1"/>
          <p:nvPr/>
        </p:nvSpPr>
        <p:spPr>
          <a:xfrm>
            <a:off x="6989119" y="2164657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2" name="CuadroTexto 4"/>
          <p:cNvSpPr txBox="1"/>
          <p:nvPr/>
        </p:nvSpPr>
        <p:spPr>
          <a:xfrm>
            <a:off x="1131245" y="5822256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3" name="CuadroTexto 5"/>
          <p:cNvSpPr txBox="1"/>
          <p:nvPr/>
        </p:nvSpPr>
        <p:spPr>
          <a:xfrm>
            <a:off x="3975413" y="5822256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4" name="CuadroTexto 6"/>
          <p:cNvSpPr txBox="1"/>
          <p:nvPr/>
        </p:nvSpPr>
        <p:spPr>
          <a:xfrm>
            <a:off x="6989119" y="5822256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adroTexto 1"/>
          <p:cNvSpPr txBox="1"/>
          <p:nvPr/>
        </p:nvSpPr>
        <p:spPr>
          <a:xfrm>
            <a:off x="1131245" y="2164657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7" name="CuadroTexto 2"/>
          <p:cNvSpPr txBox="1"/>
          <p:nvPr/>
        </p:nvSpPr>
        <p:spPr>
          <a:xfrm>
            <a:off x="4060183" y="2164657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8" name="CuadroTexto 3"/>
          <p:cNvSpPr txBox="1"/>
          <p:nvPr/>
        </p:nvSpPr>
        <p:spPr>
          <a:xfrm>
            <a:off x="6817669" y="2164657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9" name="CuadroTexto 4"/>
          <p:cNvSpPr txBox="1"/>
          <p:nvPr/>
        </p:nvSpPr>
        <p:spPr>
          <a:xfrm>
            <a:off x="1131245" y="5822256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20" name="CuadroTexto 5"/>
          <p:cNvSpPr txBox="1"/>
          <p:nvPr/>
        </p:nvSpPr>
        <p:spPr>
          <a:xfrm>
            <a:off x="3924451" y="5822256"/>
            <a:ext cx="2094873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21" name="CuadroTexto 6"/>
          <p:cNvSpPr txBox="1"/>
          <p:nvPr/>
        </p:nvSpPr>
        <p:spPr>
          <a:xfrm>
            <a:off x="6817669" y="5822256"/>
            <a:ext cx="2094875" cy="64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Personalizado</PresentationFormat>
  <Paragraphs>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UAEH</cp:lastModifiedBy>
  <cp:revision>1</cp:revision>
  <dcterms:modified xsi:type="dcterms:W3CDTF">2026-05-25T19:50:53Z</dcterms:modified>
</cp:coreProperties>
</file>