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4"/>
  </p:sldMasterIdLst>
  <p:notesMasterIdLst>
    <p:notesMasterId r:id="rId5"/>
  </p:notesMasterIdLst>
  <p:sldIdLst>
    <p:sldId id="256" r:id="rId6"/>
  </p:sldIdLst>
  <p:sldSz cy="10058400" cx="7772400"/>
  <p:notesSz cx="6858000" cy="9144000"/>
  <p:embeddedFontLst>
    <p:embeddedFont>
      <p:font typeface="Play"/>
      <p:regular r:id="rId7"/>
      <p:bold r:id="rId8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  <p:ext uri="GoogleSlidesCustomDataVersion2">
      <go:slidesCustomData xmlns:go="http://customooxmlschemas.google.com/" r:id="rId9" roundtripDataSignature="AMtx7mjryvKPfkILQ33QLGMhJ/8ORIC5A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3168" orient="horz"/>
        <p:guide pos="2448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customschemas.google.com/relationships/presentationmetadata" Target="meta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font" Target="fonts/Play-regular.fntdata"/><Relationship Id="rId8" Type="http://schemas.openxmlformats.org/officeDocument/2006/relationships/font" Target="fonts/Play-bold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3" name="Google Shape;83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iapositiva de título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3"/>
          <p:cNvSpPr txBox="1"/>
          <p:nvPr>
            <p:ph type="ctrTitle"/>
          </p:nvPr>
        </p:nvSpPr>
        <p:spPr>
          <a:xfrm>
            <a:off x="582930" y="1646133"/>
            <a:ext cx="6606540" cy="350181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100"/>
              <a:buFont typeface="Calibri"/>
              <a:buNone/>
              <a:defRPr sz="51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3"/>
          <p:cNvSpPr txBox="1"/>
          <p:nvPr>
            <p:ph idx="1" type="subTitle"/>
          </p:nvPr>
        </p:nvSpPr>
        <p:spPr>
          <a:xfrm>
            <a:off x="971550" y="5282989"/>
            <a:ext cx="5829300" cy="242845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850"/>
              </a:spcBef>
              <a:spcAft>
                <a:spcPts val="0"/>
              </a:spcAft>
              <a:buClr>
                <a:schemeClr val="dk1"/>
              </a:buClr>
              <a:buSzPts val="2040"/>
              <a:buNone/>
              <a:defRPr sz="2040"/>
            </a:lvl1pPr>
            <a:lvl2pPr lvl="1" algn="ctr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 sz="1700"/>
            </a:lvl2pPr>
            <a:lvl3pPr lvl="2" algn="ctr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530"/>
              <a:buNone/>
              <a:defRPr sz="1530"/>
            </a:lvl3pPr>
            <a:lvl4pPr lvl="3" algn="ctr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360"/>
              <a:buNone/>
              <a:defRPr sz="1360"/>
            </a:lvl4pPr>
            <a:lvl5pPr lvl="4" algn="ctr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360"/>
              <a:buNone/>
              <a:defRPr sz="1360"/>
            </a:lvl5pPr>
            <a:lvl6pPr lvl="5" algn="ctr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360"/>
              <a:buNone/>
              <a:defRPr sz="1360"/>
            </a:lvl6pPr>
            <a:lvl7pPr lvl="6" algn="ctr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360"/>
              <a:buNone/>
              <a:defRPr sz="1360"/>
            </a:lvl7pPr>
            <a:lvl8pPr lvl="7" algn="ctr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360"/>
              <a:buNone/>
              <a:defRPr sz="1360"/>
            </a:lvl8pPr>
            <a:lvl9pPr lvl="8" algn="ctr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360"/>
              <a:buNone/>
              <a:defRPr sz="1360"/>
            </a:lvl9pPr>
          </a:lstStyle>
          <a:p/>
        </p:txBody>
      </p:sp>
      <p:sp>
        <p:nvSpPr>
          <p:cNvPr id="14" name="Google Shape;14;p3"/>
          <p:cNvSpPr txBox="1"/>
          <p:nvPr>
            <p:ph idx="10" type="dt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3"/>
          <p:cNvSpPr txBox="1"/>
          <p:nvPr>
            <p:ph idx="11" type="ftr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3"/>
          <p:cNvSpPr txBox="1"/>
          <p:nvPr>
            <p:ph idx="12" type="sldNum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17" name="Google Shape;17;p3" title="Señaletica Examen Licenciatura 2025_Mesa de trabajo 1 copia 7.png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0" y="1444"/>
            <a:ext cx="7772399" cy="1005551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y texto vertical" type="vertTx">
  <p:cSld name="VERTICAL_TEXT"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12"/>
          <p:cNvSpPr txBox="1"/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1" name="Google Shape;71;p12"/>
          <p:cNvSpPr txBox="1"/>
          <p:nvPr>
            <p:ph idx="1" type="body"/>
          </p:nvPr>
        </p:nvSpPr>
        <p:spPr>
          <a:xfrm rot="5400000">
            <a:off x="695219" y="2516718"/>
            <a:ext cx="6381962" cy="670369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8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2" name="Google Shape;72;p12"/>
          <p:cNvSpPr txBox="1"/>
          <p:nvPr>
            <p:ph idx="10" type="dt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2"/>
          <p:cNvSpPr txBox="1"/>
          <p:nvPr>
            <p:ph idx="11" type="ftr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4" name="Google Shape;74;p12"/>
          <p:cNvSpPr txBox="1"/>
          <p:nvPr>
            <p:ph idx="12" type="sldNum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vertical y texto" type="vertTitleAndTx">
  <p:cSld name="VERTICAL_TITLE_AND_VERTICAL_TEXT"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13"/>
          <p:cNvSpPr txBox="1"/>
          <p:nvPr>
            <p:ph type="title"/>
          </p:nvPr>
        </p:nvSpPr>
        <p:spPr>
          <a:xfrm rot="5400000">
            <a:off x="2138071" y="3959569"/>
            <a:ext cx="8524029" cy="167592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7" name="Google Shape;77;p13"/>
          <p:cNvSpPr txBox="1"/>
          <p:nvPr>
            <p:ph idx="1" type="body"/>
          </p:nvPr>
        </p:nvSpPr>
        <p:spPr>
          <a:xfrm rot="5400000">
            <a:off x="-1262353" y="2332223"/>
            <a:ext cx="8524029" cy="493061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8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8" name="Google Shape;78;p13"/>
          <p:cNvSpPr txBox="1"/>
          <p:nvPr>
            <p:ph idx="10" type="dt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13"/>
          <p:cNvSpPr txBox="1"/>
          <p:nvPr>
            <p:ph idx="11" type="ftr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0" name="Google Shape;80;p13"/>
          <p:cNvSpPr txBox="1"/>
          <p:nvPr>
            <p:ph idx="12" type="sldNum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y objetos" type="obj">
  <p:cSld name="OBJECT">
    <p:spTree>
      <p:nvGrpSpPr>
        <p:cNvPr id="18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4"/>
          <p:cNvSpPr txBox="1"/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4"/>
          <p:cNvSpPr txBox="1"/>
          <p:nvPr>
            <p:ph idx="1" type="body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8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1" name="Google Shape;21;p4"/>
          <p:cNvSpPr txBox="1"/>
          <p:nvPr>
            <p:ph idx="10" type="dt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4"/>
          <p:cNvSpPr txBox="1"/>
          <p:nvPr>
            <p:ph idx="11" type="ftr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4"/>
          <p:cNvSpPr txBox="1"/>
          <p:nvPr>
            <p:ph idx="12" type="sldNum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Encabezado de sección" type="secHead">
  <p:cSld name="SECTION_HEADER">
    <p:spTree>
      <p:nvGrpSpPr>
        <p:cNvPr id="24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5"/>
          <p:cNvSpPr txBox="1"/>
          <p:nvPr>
            <p:ph type="title"/>
          </p:nvPr>
        </p:nvSpPr>
        <p:spPr>
          <a:xfrm>
            <a:off x="530305" y="2507618"/>
            <a:ext cx="6703695" cy="418401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100"/>
              <a:buFont typeface="Calibri"/>
              <a:buNone/>
              <a:defRPr sz="51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5"/>
          <p:cNvSpPr txBox="1"/>
          <p:nvPr>
            <p:ph idx="1" type="body"/>
          </p:nvPr>
        </p:nvSpPr>
        <p:spPr>
          <a:xfrm>
            <a:off x="530305" y="6731215"/>
            <a:ext cx="6703695" cy="22002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850"/>
              </a:spcBef>
              <a:spcAft>
                <a:spcPts val="0"/>
              </a:spcAft>
              <a:buClr>
                <a:schemeClr val="dk1"/>
              </a:buClr>
              <a:buSzPts val="2040"/>
              <a:buNone/>
              <a:defRPr sz="2040">
                <a:solidFill>
                  <a:schemeClr val="dk1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rgbClr val="888888"/>
              </a:buClr>
              <a:buSzPts val="1700"/>
              <a:buNone/>
              <a:defRPr sz="17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rgbClr val="888888"/>
              </a:buClr>
              <a:buSzPts val="1530"/>
              <a:buNone/>
              <a:defRPr sz="153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rgbClr val="888888"/>
              </a:buClr>
              <a:buSzPts val="1360"/>
              <a:buNone/>
              <a:defRPr sz="136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rgbClr val="888888"/>
              </a:buClr>
              <a:buSzPts val="1360"/>
              <a:buNone/>
              <a:defRPr sz="136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rgbClr val="888888"/>
              </a:buClr>
              <a:buSzPts val="1360"/>
              <a:buNone/>
              <a:defRPr sz="136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rgbClr val="888888"/>
              </a:buClr>
              <a:buSzPts val="1360"/>
              <a:buNone/>
              <a:defRPr sz="136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rgbClr val="888888"/>
              </a:buClr>
              <a:buSzPts val="1360"/>
              <a:buNone/>
              <a:defRPr sz="136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rgbClr val="888888"/>
              </a:buClr>
              <a:buSzPts val="1360"/>
              <a:buNone/>
              <a:defRPr sz="136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27" name="Google Shape;27;p5"/>
          <p:cNvSpPr txBox="1"/>
          <p:nvPr>
            <p:ph idx="10" type="dt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5"/>
          <p:cNvSpPr txBox="1"/>
          <p:nvPr>
            <p:ph idx="11" type="ftr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5"/>
          <p:cNvSpPr txBox="1"/>
          <p:nvPr>
            <p:ph idx="12" type="sldNum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os objetos" type="twoObj">
  <p:cSld name="TWO_OBJECTS"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6"/>
          <p:cNvSpPr txBox="1"/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6"/>
          <p:cNvSpPr txBox="1"/>
          <p:nvPr>
            <p:ph idx="1" type="body"/>
          </p:nvPr>
        </p:nvSpPr>
        <p:spPr>
          <a:xfrm>
            <a:off x="534353" y="2677584"/>
            <a:ext cx="3303270" cy="63819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8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3" name="Google Shape;33;p6"/>
          <p:cNvSpPr txBox="1"/>
          <p:nvPr>
            <p:ph idx="2" type="body"/>
          </p:nvPr>
        </p:nvSpPr>
        <p:spPr>
          <a:xfrm>
            <a:off x="3934778" y="2677584"/>
            <a:ext cx="3303270" cy="63819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8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4" name="Google Shape;34;p6"/>
          <p:cNvSpPr txBox="1"/>
          <p:nvPr>
            <p:ph idx="10" type="dt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6"/>
          <p:cNvSpPr txBox="1"/>
          <p:nvPr>
            <p:ph idx="11" type="ftr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6" name="Google Shape;36;p6"/>
          <p:cNvSpPr txBox="1"/>
          <p:nvPr>
            <p:ph idx="12" type="sldNum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ación" type="twoTxTwoObj">
  <p:cSld name="TWO_OBJECTS_WITH_TEXT"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7"/>
          <p:cNvSpPr txBox="1"/>
          <p:nvPr>
            <p:ph type="title"/>
          </p:nvPr>
        </p:nvSpPr>
        <p:spPr>
          <a:xfrm>
            <a:off x="535365" y="535519"/>
            <a:ext cx="6703695" cy="194415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7"/>
          <p:cNvSpPr txBox="1"/>
          <p:nvPr>
            <p:ph idx="1" type="body"/>
          </p:nvPr>
        </p:nvSpPr>
        <p:spPr>
          <a:xfrm>
            <a:off x="535366" y="2465706"/>
            <a:ext cx="3288089" cy="120840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850"/>
              </a:spcBef>
              <a:spcAft>
                <a:spcPts val="0"/>
              </a:spcAft>
              <a:buClr>
                <a:schemeClr val="dk1"/>
              </a:buClr>
              <a:buSzPts val="2040"/>
              <a:buNone/>
              <a:defRPr b="1" sz="2040"/>
            </a:lvl1pPr>
            <a:lvl2pPr indent="-228600" lvl="1" marL="9144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 b="1" sz="1700"/>
            </a:lvl2pPr>
            <a:lvl3pPr indent="-228600" lvl="2" marL="1371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530"/>
              <a:buNone/>
              <a:defRPr b="1" sz="1530"/>
            </a:lvl3pPr>
            <a:lvl4pPr indent="-228600" lvl="3" marL="18288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360"/>
              <a:buNone/>
              <a:defRPr b="1" sz="1360"/>
            </a:lvl4pPr>
            <a:lvl5pPr indent="-228600" lvl="4" marL="22860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360"/>
              <a:buNone/>
              <a:defRPr b="1" sz="1360"/>
            </a:lvl5pPr>
            <a:lvl6pPr indent="-228600" lvl="5" marL="27432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360"/>
              <a:buNone/>
              <a:defRPr b="1" sz="1360"/>
            </a:lvl6pPr>
            <a:lvl7pPr indent="-228600" lvl="6" marL="32004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360"/>
              <a:buNone/>
              <a:defRPr b="1" sz="1360"/>
            </a:lvl7pPr>
            <a:lvl8pPr indent="-228600" lvl="7" marL="3657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360"/>
              <a:buNone/>
              <a:defRPr b="1" sz="1360"/>
            </a:lvl8pPr>
            <a:lvl9pPr indent="-228600" lvl="8" marL="41148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360"/>
              <a:buNone/>
              <a:defRPr b="1" sz="1360"/>
            </a:lvl9pPr>
          </a:lstStyle>
          <a:p/>
        </p:txBody>
      </p:sp>
      <p:sp>
        <p:nvSpPr>
          <p:cNvPr id="40" name="Google Shape;40;p7"/>
          <p:cNvSpPr txBox="1"/>
          <p:nvPr>
            <p:ph idx="2" type="body"/>
          </p:nvPr>
        </p:nvSpPr>
        <p:spPr>
          <a:xfrm>
            <a:off x="535366" y="3674110"/>
            <a:ext cx="3288089" cy="54040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8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1" name="Google Shape;41;p7"/>
          <p:cNvSpPr txBox="1"/>
          <p:nvPr>
            <p:ph idx="3" type="body"/>
          </p:nvPr>
        </p:nvSpPr>
        <p:spPr>
          <a:xfrm>
            <a:off x="3934778" y="2465706"/>
            <a:ext cx="3304282" cy="120840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850"/>
              </a:spcBef>
              <a:spcAft>
                <a:spcPts val="0"/>
              </a:spcAft>
              <a:buClr>
                <a:schemeClr val="dk1"/>
              </a:buClr>
              <a:buSzPts val="2040"/>
              <a:buNone/>
              <a:defRPr b="1" sz="2040"/>
            </a:lvl1pPr>
            <a:lvl2pPr indent="-228600" lvl="1" marL="9144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 b="1" sz="1700"/>
            </a:lvl2pPr>
            <a:lvl3pPr indent="-228600" lvl="2" marL="1371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530"/>
              <a:buNone/>
              <a:defRPr b="1" sz="1530"/>
            </a:lvl3pPr>
            <a:lvl4pPr indent="-228600" lvl="3" marL="18288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360"/>
              <a:buNone/>
              <a:defRPr b="1" sz="1360"/>
            </a:lvl4pPr>
            <a:lvl5pPr indent="-228600" lvl="4" marL="22860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360"/>
              <a:buNone/>
              <a:defRPr b="1" sz="1360"/>
            </a:lvl5pPr>
            <a:lvl6pPr indent="-228600" lvl="5" marL="27432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360"/>
              <a:buNone/>
              <a:defRPr b="1" sz="1360"/>
            </a:lvl6pPr>
            <a:lvl7pPr indent="-228600" lvl="6" marL="32004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360"/>
              <a:buNone/>
              <a:defRPr b="1" sz="1360"/>
            </a:lvl7pPr>
            <a:lvl8pPr indent="-228600" lvl="7" marL="3657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360"/>
              <a:buNone/>
              <a:defRPr b="1" sz="1360"/>
            </a:lvl8pPr>
            <a:lvl9pPr indent="-228600" lvl="8" marL="41148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360"/>
              <a:buNone/>
              <a:defRPr b="1" sz="1360"/>
            </a:lvl9pPr>
          </a:lstStyle>
          <a:p/>
        </p:txBody>
      </p:sp>
      <p:sp>
        <p:nvSpPr>
          <p:cNvPr id="42" name="Google Shape;42;p7"/>
          <p:cNvSpPr txBox="1"/>
          <p:nvPr>
            <p:ph idx="4" type="body"/>
          </p:nvPr>
        </p:nvSpPr>
        <p:spPr>
          <a:xfrm>
            <a:off x="3934778" y="3674110"/>
            <a:ext cx="3304282" cy="54040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8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3" name="Google Shape;43;p7"/>
          <p:cNvSpPr txBox="1"/>
          <p:nvPr>
            <p:ph idx="10" type="dt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7"/>
          <p:cNvSpPr txBox="1"/>
          <p:nvPr>
            <p:ph idx="11" type="ftr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5" name="Google Shape;45;p7"/>
          <p:cNvSpPr txBox="1"/>
          <p:nvPr>
            <p:ph idx="12" type="sldNum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olo el título" type="titleOnly">
  <p:cSld name="TITLE_ONLY">
    <p:spTree>
      <p:nvGrpSpPr>
        <p:cNvPr id="46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8"/>
          <p:cNvSpPr txBox="1"/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8"/>
          <p:cNvSpPr txBox="1"/>
          <p:nvPr>
            <p:ph idx="10" type="dt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8"/>
          <p:cNvSpPr txBox="1"/>
          <p:nvPr>
            <p:ph idx="11" type="ftr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0" name="Google Shape;50;p8"/>
          <p:cNvSpPr txBox="1"/>
          <p:nvPr>
            <p:ph idx="12" type="sldNum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En blanco" type="blank">
  <p:cSld name="BLANK">
    <p:spTree>
      <p:nvGrpSpPr>
        <p:cNvPr id="5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9"/>
          <p:cNvSpPr txBox="1"/>
          <p:nvPr>
            <p:ph idx="10" type="dt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9"/>
          <p:cNvSpPr txBox="1"/>
          <p:nvPr>
            <p:ph idx="11" type="ftr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4" name="Google Shape;54;p9"/>
          <p:cNvSpPr txBox="1"/>
          <p:nvPr>
            <p:ph idx="12" type="sldNum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ido con título" type="objTx">
  <p:cSld name="OBJECT_WITH_CAPTION_TEXT"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10"/>
          <p:cNvSpPr txBox="1"/>
          <p:nvPr>
            <p:ph type="title"/>
          </p:nvPr>
        </p:nvSpPr>
        <p:spPr>
          <a:xfrm>
            <a:off x="535365" y="670560"/>
            <a:ext cx="2506801" cy="234696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720"/>
              <a:buFont typeface="Calibri"/>
              <a:buNone/>
              <a:defRPr sz="272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10"/>
          <p:cNvSpPr txBox="1"/>
          <p:nvPr>
            <p:ph idx="1" type="body"/>
          </p:nvPr>
        </p:nvSpPr>
        <p:spPr>
          <a:xfrm>
            <a:off x="3304282" y="1448226"/>
            <a:ext cx="3934778" cy="714798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1320" lvl="0" marL="457200" algn="l">
              <a:lnSpc>
                <a:spcPct val="90000"/>
              </a:lnSpc>
              <a:spcBef>
                <a:spcPts val="850"/>
              </a:spcBef>
              <a:spcAft>
                <a:spcPts val="0"/>
              </a:spcAft>
              <a:buClr>
                <a:schemeClr val="dk1"/>
              </a:buClr>
              <a:buSzPts val="2720"/>
              <a:buChar char="•"/>
              <a:defRPr sz="2720"/>
            </a:lvl1pPr>
            <a:lvl2pPr indent="-379730" lvl="1" marL="9144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2380"/>
              <a:buChar char="•"/>
              <a:defRPr sz="2380"/>
            </a:lvl2pPr>
            <a:lvl3pPr indent="-358139" lvl="2" marL="1371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2040"/>
              <a:buChar char="•"/>
              <a:defRPr sz="2040"/>
            </a:lvl3pPr>
            <a:lvl4pPr indent="-336550" lvl="3" marL="18288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700"/>
              <a:buChar char="•"/>
              <a:defRPr sz="1700"/>
            </a:lvl4pPr>
            <a:lvl5pPr indent="-336550" lvl="4" marL="22860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700"/>
              <a:buChar char="•"/>
              <a:defRPr sz="1700"/>
            </a:lvl5pPr>
            <a:lvl6pPr indent="-336550" lvl="5" marL="27432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700"/>
              <a:buChar char="•"/>
              <a:defRPr sz="1700"/>
            </a:lvl6pPr>
            <a:lvl7pPr indent="-336550" lvl="6" marL="32004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700"/>
              <a:buChar char="•"/>
              <a:defRPr sz="1700"/>
            </a:lvl7pPr>
            <a:lvl8pPr indent="-336550" lvl="7" marL="3657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700"/>
              <a:buChar char="•"/>
              <a:defRPr sz="1700"/>
            </a:lvl8pPr>
            <a:lvl9pPr indent="-336550" lvl="8" marL="41148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700"/>
              <a:buChar char="•"/>
              <a:defRPr sz="1700"/>
            </a:lvl9pPr>
          </a:lstStyle>
          <a:p/>
        </p:txBody>
      </p:sp>
      <p:sp>
        <p:nvSpPr>
          <p:cNvPr id="58" name="Google Shape;58;p10"/>
          <p:cNvSpPr txBox="1"/>
          <p:nvPr>
            <p:ph idx="2" type="body"/>
          </p:nvPr>
        </p:nvSpPr>
        <p:spPr>
          <a:xfrm>
            <a:off x="535365" y="3017520"/>
            <a:ext cx="2506801" cy="559032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850"/>
              </a:spcBef>
              <a:spcAft>
                <a:spcPts val="0"/>
              </a:spcAft>
              <a:buClr>
                <a:schemeClr val="dk1"/>
              </a:buClr>
              <a:buSzPts val="1360"/>
              <a:buNone/>
              <a:defRPr sz="1360"/>
            </a:lvl1pPr>
            <a:lvl2pPr indent="-228600" lvl="1" marL="9144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190"/>
              <a:buNone/>
              <a:defRPr sz="1190"/>
            </a:lvl2pPr>
            <a:lvl3pPr indent="-228600" lvl="2" marL="1371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020"/>
              <a:buNone/>
              <a:defRPr sz="1020"/>
            </a:lvl3pPr>
            <a:lvl4pPr indent="-228600" lvl="3" marL="18288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850"/>
              <a:buNone/>
              <a:defRPr sz="850"/>
            </a:lvl4pPr>
            <a:lvl5pPr indent="-228600" lvl="4" marL="22860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850"/>
              <a:buNone/>
              <a:defRPr sz="850"/>
            </a:lvl5pPr>
            <a:lvl6pPr indent="-228600" lvl="5" marL="27432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850"/>
              <a:buNone/>
              <a:defRPr sz="850"/>
            </a:lvl6pPr>
            <a:lvl7pPr indent="-228600" lvl="6" marL="32004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850"/>
              <a:buNone/>
              <a:defRPr sz="850"/>
            </a:lvl7pPr>
            <a:lvl8pPr indent="-228600" lvl="7" marL="3657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850"/>
              <a:buNone/>
              <a:defRPr sz="850"/>
            </a:lvl8pPr>
            <a:lvl9pPr indent="-228600" lvl="8" marL="41148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850"/>
              <a:buNone/>
              <a:defRPr sz="850"/>
            </a:lvl9pPr>
          </a:lstStyle>
          <a:p/>
        </p:txBody>
      </p:sp>
      <p:sp>
        <p:nvSpPr>
          <p:cNvPr id="59" name="Google Shape;59;p10"/>
          <p:cNvSpPr txBox="1"/>
          <p:nvPr>
            <p:ph idx="10" type="dt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0"/>
          <p:cNvSpPr txBox="1"/>
          <p:nvPr>
            <p:ph idx="11" type="ftr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1" name="Google Shape;61;p10"/>
          <p:cNvSpPr txBox="1"/>
          <p:nvPr>
            <p:ph idx="12" type="sldNum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Imagen con título" type="picTx">
  <p:cSld name="PICTURE_WITH_CAPTION_TEXT"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1"/>
          <p:cNvSpPr txBox="1"/>
          <p:nvPr>
            <p:ph type="title"/>
          </p:nvPr>
        </p:nvSpPr>
        <p:spPr>
          <a:xfrm>
            <a:off x="535365" y="670560"/>
            <a:ext cx="2506801" cy="234696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720"/>
              <a:buFont typeface="Calibri"/>
              <a:buNone/>
              <a:defRPr sz="272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4" name="Google Shape;64;p11"/>
          <p:cNvSpPr/>
          <p:nvPr>
            <p:ph idx="2" type="pic"/>
          </p:nvPr>
        </p:nvSpPr>
        <p:spPr>
          <a:xfrm>
            <a:off x="3304282" y="1448226"/>
            <a:ext cx="3934778" cy="7147983"/>
          </a:xfrm>
          <a:prstGeom prst="rect">
            <a:avLst/>
          </a:prstGeom>
          <a:noFill/>
          <a:ln>
            <a:noFill/>
          </a:ln>
        </p:spPr>
      </p:sp>
      <p:sp>
        <p:nvSpPr>
          <p:cNvPr id="65" name="Google Shape;65;p11"/>
          <p:cNvSpPr txBox="1"/>
          <p:nvPr>
            <p:ph idx="1" type="body"/>
          </p:nvPr>
        </p:nvSpPr>
        <p:spPr>
          <a:xfrm>
            <a:off x="535365" y="3017520"/>
            <a:ext cx="2506801" cy="559032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850"/>
              </a:spcBef>
              <a:spcAft>
                <a:spcPts val="0"/>
              </a:spcAft>
              <a:buClr>
                <a:schemeClr val="dk1"/>
              </a:buClr>
              <a:buSzPts val="1360"/>
              <a:buNone/>
              <a:defRPr sz="1360"/>
            </a:lvl1pPr>
            <a:lvl2pPr indent="-228600" lvl="1" marL="9144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190"/>
              <a:buNone/>
              <a:defRPr sz="1190"/>
            </a:lvl2pPr>
            <a:lvl3pPr indent="-228600" lvl="2" marL="1371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020"/>
              <a:buNone/>
              <a:defRPr sz="1020"/>
            </a:lvl3pPr>
            <a:lvl4pPr indent="-228600" lvl="3" marL="18288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850"/>
              <a:buNone/>
              <a:defRPr sz="850"/>
            </a:lvl4pPr>
            <a:lvl5pPr indent="-228600" lvl="4" marL="22860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850"/>
              <a:buNone/>
              <a:defRPr sz="850"/>
            </a:lvl5pPr>
            <a:lvl6pPr indent="-228600" lvl="5" marL="27432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850"/>
              <a:buNone/>
              <a:defRPr sz="850"/>
            </a:lvl6pPr>
            <a:lvl7pPr indent="-228600" lvl="6" marL="32004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850"/>
              <a:buNone/>
              <a:defRPr sz="850"/>
            </a:lvl7pPr>
            <a:lvl8pPr indent="-228600" lvl="7" marL="3657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850"/>
              <a:buNone/>
              <a:defRPr sz="850"/>
            </a:lvl8pPr>
            <a:lvl9pPr indent="-228600" lvl="8" marL="41148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850"/>
              <a:buNone/>
              <a:defRPr sz="850"/>
            </a:lvl9pPr>
          </a:lstStyle>
          <a:p/>
        </p:txBody>
      </p:sp>
      <p:sp>
        <p:nvSpPr>
          <p:cNvPr id="66" name="Google Shape;66;p11"/>
          <p:cNvSpPr txBox="1"/>
          <p:nvPr>
            <p:ph idx="10" type="dt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1"/>
          <p:cNvSpPr txBox="1"/>
          <p:nvPr>
            <p:ph idx="11" type="ftr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8" name="Google Shape;68;p11"/>
          <p:cNvSpPr txBox="1"/>
          <p:nvPr>
            <p:ph idx="12" type="sldNum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"/>
          <p:cNvSpPr txBox="1"/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40"/>
              <a:buFont typeface="Calibri"/>
              <a:buNone/>
              <a:defRPr b="0" i="0" sz="374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2"/>
          <p:cNvSpPr txBox="1"/>
          <p:nvPr>
            <p:ph idx="1" type="body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79730" lvl="0" marL="457200" marR="0" rtl="0" algn="l">
              <a:lnSpc>
                <a:spcPct val="90000"/>
              </a:lnSpc>
              <a:spcBef>
                <a:spcPts val="850"/>
              </a:spcBef>
              <a:spcAft>
                <a:spcPts val="0"/>
              </a:spcAft>
              <a:buClr>
                <a:schemeClr val="dk1"/>
              </a:buClr>
              <a:buSzPts val="2380"/>
              <a:buFont typeface="Arial"/>
              <a:buChar char="•"/>
              <a:defRPr b="0" i="0" sz="238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58140" lvl="1" marL="914400" marR="0" rtl="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2040"/>
              <a:buFont typeface="Arial"/>
              <a:buChar char="•"/>
              <a:defRPr b="0" i="0" sz="204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36550" lvl="2" marL="1371600" marR="0" rtl="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700"/>
              <a:buFont typeface="Arial"/>
              <a:buChar char="•"/>
              <a:defRPr b="0" i="0" sz="17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25755" lvl="3" marL="1828800" marR="0" rtl="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530"/>
              <a:buFont typeface="Arial"/>
              <a:buChar char="•"/>
              <a:defRPr b="0" i="0" sz="153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25754" lvl="4" marL="2286000" marR="0" rtl="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530"/>
              <a:buFont typeface="Arial"/>
              <a:buChar char="•"/>
              <a:defRPr b="0" i="0" sz="153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25754" lvl="5" marL="2743200" marR="0" rtl="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530"/>
              <a:buFont typeface="Arial"/>
              <a:buChar char="•"/>
              <a:defRPr b="0" i="0" sz="153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25754" lvl="6" marL="3200400" marR="0" rtl="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530"/>
              <a:buFont typeface="Arial"/>
              <a:buChar char="•"/>
              <a:defRPr b="0" i="0" sz="153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25754" lvl="7" marL="3657600" marR="0" rtl="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530"/>
              <a:buFont typeface="Arial"/>
              <a:buChar char="•"/>
              <a:defRPr b="0" i="0" sz="153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25754" lvl="8" marL="4114800" marR="0" rtl="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530"/>
              <a:buFont typeface="Arial"/>
              <a:buChar char="•"/>
              <a:defRPr b="0" i="0" sz="153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2"/>
          <p:cNvSpPr txBox="1"/>
          <p:nvPr>
            <p:ph idx="10" type="dt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02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2"/>
          <p:cNvSpPr txBox="1"/>
          <p:nvPr>
            <p:ph idx="11" type="ftr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02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2"/>
          <p:cNvSpPr txBox="1"/>
          <p:nvPr>
            <p:ph idx="12" type="sldNum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02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02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02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02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02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02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02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02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02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"/>
          <p:cNvSpPr txBox="1"/>
          <p:nvPr/>
        </p:nvSpPr>
        <p:spPr>
          <a:xfrm>
            <a:off x="1119369" y="4557000"/>
            <a:ext cx="5676000" cy="2801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91666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9600" u="none" cap="none" strike="noStrike">
                <a:solidFill>
                  <a:srgbClr val="262626"/>
                </a:solidFill>
                <a:latin typeface="Play"/>
                <a:ea typeface="Play"/>
                <a:cs typeface="Play"/>
                <a:sym typeface="Play"/>
              </a:rPr>
              <a:t>Edificio 0 </a:t>
            </a:r>
            <a:r>
              <a:rPr b="0" i="0" lang="en-US" sz="9600" u="none" cap="none" strike="noStrike">
                <a:solidFill>
                  <a:srgbClr val="262626"/>
                </a:solidFill>
                <a:latin typeface="Play"/>
                <a:ea typeface="Play"/>
                <a:cs typeface="Play"/>
                <a:sym typeface="Play"/>
              </a:rPr>
              <a:t>Modulo 0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Tema de Office">
  <a:themeElements>
    <a:clrScheme name="Tema de 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2018-05-25T15:51:49Z</dcterms:created>
  <dc:creator>Usuario de Microsoft Office</dc:creator>
</cp:coreProperties>
</file>