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Play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gJA25e3ru9TIA3Q0JpCOKpS9Ry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lay-regular.fntdata"/><Relationship Id="rId8" Type="http://schemas.openxmlformats.org/officeDocument/2006/relationships/font" Target="fonts/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3" title="Señaletica Examen Licenciatura 2025_Mesa de trabajo 1 copia 8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1444"/>
            <a:ext cx="7772399" cy="100555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2" name="Google Shape;42;p7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indent="-37973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indent="-358139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indent="-33655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indent="-33655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58" name="Google Shape;58;p10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59" name="Google Shape;59;p10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/>
          <p:nvPr>
            <p:ph idx="2" type="pic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6" name="Google Shape;66;p11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b="0" i="0" sz="37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b="0" i="0" sz="23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8140" lvl="1" marL="914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b="0" i="0" sz="20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5755" lvl="3" marL="1828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5754" lvl="4" marL="22860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5754" lvl="5" marL="27432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5754" lvl="6" marL="3200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5754" lvl="7" marL="3657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5754" lvl="8" marL="4114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/>
          <p:nvPr/>
        </p:nvSpPr>
        <p:spPr>
          <a:xfrm>
            <a:off x="1119369" y="4406225"/>
            <a:ext cx="56760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600" u="none" cap="none" strike="noStrike">
                <a:solidFill>
                  <a:srgbClr val="262626"/>
                </a:solidFill>
                <a:latin typeface="Play"/>
                <a:ea typeface="Play"/>
                <a:cs typeface="Play"/>
                <a:sym typeface="Play"/>
              </a:rPr>
              <a:t>Edificio 0 </a:t>
            </a:r>
            <a:r>
              <a:rPr b="0" i="0" lang="en-US" sz="9600" u="none" cap="none" strike="noStrike">
                <a:solidFill>
                  <a:srgbClr val="262626"/>
                </a:solidFill>
                <a:latin typeface="Play"/>
                <a:ea typeface="Play"/>
                <a:cs typeface="Play"/>
                <a:sym typeface="Play"/>
              </a:rPr>
              <a:t>Modulo 0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2018-05-25T15:51:49Z</dcterms:created>
  <dc:creator>Usuario de Microsoft Office</dc:creator>
</cp:coreProperties>
</file>