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7772400" cx="10058400"/>
  <p:notesSz cx="6858000" cy="9144000"/>
  <p:embeddedFontLst>
    <p:embeddedFont>
      <p:font typeface="Play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  <p:ext uri="GoogleSlidesCustomDataVersion2">
      <go:slidesCustomData xmlns:go="http://customooxmlschemas.google.com/" r:id="rId8" roundtripDataSignature="AMtx7mhECfCC8EtKAeCJwvqmGi2vlYkt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Play-bold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431925" y="1143000"/>
            <a:ext cx="399415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MX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431925" y="1143000"/>
            <a:ext cx="399415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>
  <p:cSld name="Diapositiva de título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 title="Señaletica Examen Licenciatura 2025-02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10058399" cy="77795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563442" y="197115"/>
            <a:ext cx="4931516" cy="86753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4989089" y="2622762"/>
            <a:ext cx="6586750" cy="2168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588539" y="516784"/>
            <a:ext cx="6586750" cy="6380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686277" y="1937705"/>
            <a:ext cx="8675370" cy="32331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  <a:defRPr sz="6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686277" y="5201393"/>
            <a:ext cx="8675370" cy="17002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640"/>
              <a:buNone/>
              <a:defRPr sz="264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2200"/>
              <a:buNone/>
              <a:defRPr sz="22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980"/>
              <a:buNone/>
              <a:defRPr sz="1979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691515" y="2069042"/>
            <a:ext cx="4274820" cy="49315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5092065" y="2069042"/>
            <a:ext cx="4274820" cy="49315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69282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692826" y="1905318"/>
            <a:ext cx="4255174" cy="9337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640"/>
              <a:buNone/>
              <a:defRPr b="1" sz="2640"/>
            </a:lvl1pPr>
            <a:lvl2pPr indent="-2286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2pPr>
            <a:lvl3pPr indent="-2286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None/>
              <a:defRPr b="1" sz="1979"/>
            </a:lvl3pPr>
            <a:lvl4pPr indent="-2286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4pPr>
            <a:lvl5pPr indent="-2286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5pPr>
            <a:lvl6pPr indent="-2286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6pPr>
            <a:lvl7pPr indent="-2286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7pPr>
            <a:lvl8pPr indent="-2286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8pPr>
            <a:lvl9pPr indent="-2286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692826" y="2839085"/>
            <a:ext cx="4255174" cy="41758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5092066" y="1905318"/>
            <a:ext cx="4276130" cy="9337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640"/>
              <a:buNone/>
              <a:defRPr b="1" sz="2640"/>
            </a:lvl1pPr>
            <a:lvl2pPr indent="-2286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2pPr>
            <a:lvl3pPr indent="-2286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None/>
              <a:defRPr b="1" sz="1979"/>
            </a:lvl3pPr>
            <a:lvl4pPr indent="-2286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4pPr>
            <a:lvl5pPr indent="-2286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5pPr>
            <a:lvl6pPr indent="-2286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6pPr>
            <a:lvl7pPr indent="-2286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7pPr>
            <a:lvl8pPr indent="-2286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8pPr>
            <a:lvl9pPr indent="-2286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5092066" y="2839085"/>
            <a:ext cx="4276130" cy="41758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692825" y="518160"/>
            <a:ext cx="3244096" cy="1813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0"/>
              <a:buFont typeface="Calibri"/>
              <a:buNone/>
              <a:defRPr sz="352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4276130" y="1119083"/>
            <a:ext cx="5092065" cy="55234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2119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520"/>
              <a:buChar char="•"/>
              <a:defRPr sz="3520"/>
            </a:lvl1pPr>
            <a:lvl2pPr indent="-42418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3080"/>
              <a:buChar char="•"/>
              <a:defRPr sz="3080"/>
            </a:lvl2pPr>
            <a:lvl3pPr indent="-396239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Char char="•"/>
              <a:defRPr sz="2640"/>
            </a:lvl3pPr>
            <a:lvl4pPr indent="-3683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4pPr>
            <a:lvl5pPr indent="-3683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5pPr>
            <a:lvl6pPr indent="-3683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6pPr>
            <a:lvl7pPr indent="-3683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7pPr>
            <a:lvl8pPr indent="-3683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8pPr>
            <a:lvl9pPr indent="-3683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692825" y="2331720"/>
            <a:ext cx="3244096" cy="43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1pPr>
            <a:lvl2pPr indent="-2286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540"/>
              <a:buNone/>
              <a:defRPr sz="1540"/>
            </a:lvl2pPr>
            <a:lvl3pPr indent="-2286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320"/>
              <a:buNone/>
              <a:defRPr sz="1320"/>
            </a:lvl3pPr>
            <a:lvl4pPr indent="-2286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4pPr>
            <a:lvl5pPr indent="-2286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5pPr>
            <a:lvl6pPr indent="-2286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6pPr>
            <a:lvl7pPr indent="-2286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7pPr>
            <a:lvl8pPr indent="-2286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8pPr>
            <a:lvl9pPr indent="-2286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692825" y="518160"/>
            <a:ext cx="3244096" cy="1813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0"/>
              <a:buFont typeface="Calibri"/>
              <a:buNone/>
              <a:defRPr sz="352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4276130" y="1119083"/>
            <a:ext cx="5092065" cy="552344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692825" y="2331720"/>
            <a:ext cx="3244096" cy="43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1pPr>
            <a:lvl2pPr indent="-2286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540"/>
              <a:buNone/>
              <a:defRPr sz="1540"/>
            </a:lvl2pPr>
            <a:lvl3pPr indent="-2286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320"/>
              <a:buNone/>
              <a:defRPr sz="1320"/>
            </a:lvl3pPr>
            <a:lvl4pPr indent="-2286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4pPr>
            <a:lvl5pPr indent="-2286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5pPr>
            <a:lvl6pPr indent="-2286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6pPr>
            <a:lvl7pPr indent="-2286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7pPr>
            <a:lvl8pPr indent="-2286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8pPr>
            <a:lvl9pPr indent="-2286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40"/>
              <a:buFont typeface="Calibri"/>
              <a:buNone/>
              <a:defRPr b="0" i="0" sz="48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4180" lvl="0" marL="457200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080"/>
              <a:buFont typeface="Arial"/>
              <a:buChar char="•"/>
              <a:defRPr b="0" i="0" sz="308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624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b="0" i="0" sz="26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433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4329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1274377" y="3187692"/>
            <a:ext cx="7509708" cy="3273095"/>
            <a:chOff x="677580" y="2551984"/>
            <a:chExt cx="8545412" cy="3724505"/>
          </a:xfrm>
        </p:grpSpPr>
        <p:pic>
          <p:nvPicPr>
            <p:cNvPr id="85" name="Google Shape;85;p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77580" y="2551984"/>
              <a:ext cx="8545412" cy="256620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6" name="Google Shape;86;p1"/>
            <p:cNvSpPr txBox="1"/>
            <p:nvPr/>
          </p:nvSpPr>
          <p:spPr>
            <a:xfrm>
              <a:off x="7184076" y="5241301"/>
              <a:ext cx="1831500" cy="49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MX" sz="2200" u="none" cap="none" strike="noStrike">
                  <a:solidFill>
                    <a:schemeClr val="dk1"/>
                  </a:solidFill>
                  <a:latin typeface="Play"/>
                  <a:ea typeface="Play"/>
                  <a:cs typeface="Play"/>
                  <a:sym typeface="Play"/>
                </a:rPr>
                <a:t>No copiar</a:t>
              </a:r>
              <a:endParaRPr/>
            </a:p>
          </p:txBody>
        </p:sp>
        <p:sp>
          <p:nvSpPr>
            <p:cNvPr id="87" name="Google Shape;87;p1"/>
            <p:cNvSpPr txBox="1"/>
            <p:nvPr/>
          </p:nvSpPr>
          <p:spPr>
            <a:xfrm>
              <a:off x="3169827" y="5118189"/>
              <a:ext cx="3809100" cy="1158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MX" sz="2207" u="none" cap="none" strike="noStrike">
                  <a:solidFill>
                    <a:schemeClr val="dk1"/>
                  </a:solidFill>
                  <a:latin typeface="Play"/>
                  <a:ea typeface="Play"/>
                  <a:cs typeface="Play"/>
                  <a:sym typeface="Play"/>
                </a:rPr>
                <a:t>No dispositivos electrónicos 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s-MX" sz="1600" u="none" cap="none" strike="noStrike">
                  <a:solidFill>
                    <a:schemeClr val="dk1"/>
                  </a:solidFill>
                  <a:latin typeface="Play"/>
                  <a:ea typeface="Play"/>
                  <a:cs typeface="Play"/>
                  <a:sym typeface="Play"/>
                </a:rPr>
                <a:t>(teléfono celular, cámara, tableta)</a:t>
              </a:r>
              <a:endParaRPr/>
            </a:p>
          </p:txBody>
        </p:sp>
        <p:sp>
          <p:nvSpPr>
            <p:cNvPr id="88" name="Google Shape;88;p1"/>
            <p:cNvSpPr txBox="1"/>
            <p:nvPr/>
          </p:nvSpPr>
          <p:spPr>
            <a:xfrm>
              <a:off x="1011738" y="5210068"/>
              <a:ext cx="1824000" cy="49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MX" sz="2200" u="none" cap="none" strike="noStrike">
                  <a:solidFill>
                    <a:schemeClr val="dk1"/>
                  </a:solidFill>
                  <a:latin typeface="Play"/>
                  <a:ea typeface="Play"/>
                  <a:cs typeface="Play"/>
                  <a:sym typeface="Play"/>
                </a:rPr>
                <a:t>No hablar</a:t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2018-05-22T16:21:57Z</dcterms:created>
  <dc:creator>Usuario de Microsoft Office</dc:creator>
</cp:coreProperties>
</file>