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Play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hCKsKnCTFaGZa8PytHM5tuQTXO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MX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 title="Señaletica Examen Licenciatura 2025-06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058399" cy="7779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563442" y="197115"/>
            <a:ext cx="4931516" cy="86753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989089" y="2622762"/>
            <a:ext cx="6586750" cy="2168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88539" y="516784"/>
            <a:ext cx="6586750" cy="638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980"/>
              <a:buNone/>
              <a:defRPr sz="1979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520"/>
              <a:buChar char="•"/>
              <a:defRPr sz="3520"/>
            </a:lvl1pPr>
            <a:lvl2pPr indent="-42418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3080"/>
              <a:buChar char="•"/>
              <a:defRPr sz="3080"/>
            </a:lvl2pPr>
            <a:lvl3pPr indent="-396239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Char char="•"/>
              <a:defRPr sz="2640"/>
            </a:lvl3pPr>
            <a:lvl4pPr indent="-3683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4pPr>
            <a:lvl5pPr indent="-3683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5pPr>
            <a:lvl6pPr indent="-3683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Calibri"/>
              <a:buNone/>
              <a:defRPr b="0" i="0" sz="4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18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b="0" i="0" sz="3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1274377" y="3021267"/>
            <a:ext cx="7509708" cy="3273095"/>
            <a:chOff x="677580" y="2551984"/>
            <a:chExt cx="8545412" cy="3724505"/>
          </a:xfrm>
        </p:grpSpPr>
        <p:pic>
          <p:nvPicPr>
            <p:cNvPr id="85" name="Google Shape;85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77580" y="2551984"/>
              <a:ext cx="8545412" cy="2566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" name="Google Shape;86;p1"/>
            <p:cNvSpPr txBox="1"/>
            <p:nvPr/>
          </p:nvSpPr>
          <p:spPr>
            <a:xfrm>
              <a:off x="7184076" y="5241301"/>
              <a:ext cx="1831500" cy="4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copiar</a:t>
              </a:r>
              <a:endParaRPr/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3169827" y="5118189"/>
              <a:ext cx="3809100" cy="11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7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dispositivos electrónicos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MX" sz="16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(teléfono celular, cámara, tableta)</a:t>
              </a:r>
              <a:endParaRPr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1011738" y="5210068"/>
              <a:ext cx="1824000" cy="4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s-MX" sz="2200" u="none" cap="none" strike="noStrik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No hablar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2018-05-22T16:21:57Z</dcterms:created>
  <dc:creator>Usuario de Microsoft Office</dc:creator>
</cp:coreProperties>
</file>