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7772400" cx="10058400"/>
  <p:notesSz cx="6858000" cy="9144000"/>
  <p:embeddedFontLst>
    <p:embeddedFont>
      <p:font typeface="Play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  <p:ext uri="GoogleSlidesCustomDataVersion2">
      <go:slidesCustomData xmlns:go="http://customooxmlschemas.google.com/" r:id="rId9" roundtripDataSignature="AMtx7mjgSo5jx27C34OFnKWu1pTOD7kjz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lay-regular.fntdata"/><Relationship Id="rId8" Type="http://schemas.openxmlformats.org/officeDocument/2006/relationships/font" Target="fonts/Pl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31925" y="1143000"/>
            <a:ext cx="39941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3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:notes"/>
          <p:cNvSpPr/>
          <p:nvPr>
            <p:ph idx="2" type="sldImg"/>
          </p:nvPr>
        </p:nvSpPr>
        <p:spPr>
          <a:xfrm>
            <a:off x="1431925" y="1143000"/>
            <a:ext cx="39941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>
  <p:cSld name="Diapositiva de título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 title="Señaletica Examen Licenciatura 2025-02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0058399" cy="77795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563442" y="197115"/>
            <a:ext cx="4931516" cy="86753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989089" y="2622762"/>
            <a:ext cx="6586750" cy="2168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588539" y="516784"/>
            <a:ext cx="6586750" cy="6380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Diapositiva de título">
  <p:cSld name="1_Diapositiva de título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686277" y="1937705"/>
            <a:ext cx="8675370" cy="32331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  <a:defRPr sz="6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686277" y="5201393"/>
            <a:ext cx="8675370" cy="17002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640"/>
              <a:buNone/>
              <a:defRPr sz="264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2200"/>
              <a:buNone/>
              <a:defRPr sz="22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980"/>
              <a:buNone/>
              <a:defRPr sz="1979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rgbClr val="888888"/>
              </a:buClr>
              <a:buSzPts val="1760"/>
              <a:buNone/>
              <a:defRPr sz="176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691515" y="2069042"/>
            <a:ext cx="4274820" cy="4931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5092065" y="2069042"/>
            <a:ext cx="4274820" cy="4931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69282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692826" y="1905318"/>
            <a:ext cx="4255174" cy="9337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640"/>
              <a:buNone/>
              <a:defRPr b="1" sz="2640"/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None/>
              <a:defRPr b="1" sz="1979"/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692826" y="2839085"/>
            <a:ext cx="4255174" cy="41758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5092066" y="1905318"/>
            <a:ext cx="4276130" cy="9337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640"/>
              <a:buNone/>
              <a:defRPr b="1" sz="2640"/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None/>
              <a:defRPr b="1" sz="1979"/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b="1" sz="176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5092066" y="2839085"/>
            <a:ext cx="4276130" cy="41758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692825" y="518160"/>
            <a:ext cx="3244096" cy="1813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0"/>
              <a:buFont typeface="Calibri"/>
              <a:buNone/>
              <a:defRPr sz="35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4276130" y="1119083"/>
            <a:ext cx="5092065" cy="55234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2119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520"/>
              <a:buChar char="•"/>
              <a:defRPr sz="3520"/>
            </a:lvl1pPr>
            <a:lvl2pPr indent="-42418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3080"/>
              <a:buChar char="•"/>
              <a:defRPr sz="3080"/>
            </a:lvl2pPr>
            <a:lvl3pPr indent="-396239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Char char="•"/>
              <a:defRPr sz="2640"/>
            </a:lvl3pPr>
            <a:lvl4pPr indent="-3683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4pPr>
            <a:lvl5pPr indent="-3683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5pPr>
            <a:lvl6pPr indent="-3683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6pPr>
            <a:lvl7pPr indent="-3683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7pPr>
            <a:lvl8pPr indent="-3683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8pPr>
            <a:lvl9pPr indent="-3683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692825" y="2331720"/>
            <a:ext cx="3244096" cy="43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540"/>
              <a:buNone/>
              <a:defRPr sz="1540"/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692825" y="518160"/>
            <a:ext cx="3244096" cy="1813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0"/>
              <a:buFont typeface="Calibri"/>
              <a:buNone/>
              <a:defRPr sz="35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4276130" y="1119083"/>
            <a:ext cx="5092065" cy="552344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692825" y="2331720"/>
            <a:ext cx="3244096" cy="43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760"/>
              <a:buNone/>
              <a:defRPr sz="1760"/>
            </a:lvl1pPr>
            <a:lvl2pPr indent="-228600" lvl="1" marL="914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540"/>
              <a:buNone/>
              <a:defRPr sz="1540"/>
            </a:lvl2pPr>
            <a:lvl3pPr indent="-228600" lvl="2" marL="1371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320"/>
              <a:buNone/>
              <a:defRPr sz="1320"/>
            </a:lvl3pPr>
            <a:lvl4pPr indent="-228600" lvl="3" marL="1828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4pPr>
            <a:lvl5pPr indent="-228600" lvl="4" marL="22860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5pPr>
            <a:lvl6pPr indent="-228600" lvl="5" marL="27432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6pPr>
            <a:lvl7pPr indent="-228600" lvl="6" marL="32004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7pPr>
            <a:lvl8pPr indent="-228600" lvl="7" marL="36576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8pPr>
            <a:lvl9pPr indent="-228600" lvl="8" marL="411480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40"/>
              <a:buFont typeface="Calibri"/>
              <a:buNone/>
              <a:defRPr b="0" i="0" sz="48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4180" lvl="0" marL="45720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080"/>
              <a:buFont typeface="Arial"/>
              <a:buChar char="•"/>
              <a:defRPr b="0" i="0" sz="30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6240" lvl="1" marL="914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640"/>
              <a:buFont typeface="Arial"/>
              <a:buChar char="•"/>
              <a:defRPr b="0" i="0" sz="26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4330" lvl="3" marL="1828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4329" lvl="4" marL="22860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4329" lvl="5" marL="27432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4329" lvl="6" marL="32004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4329" lvl="7" marL="36576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4329" lvl="8" marL="411480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dk1"/>
              </a:buClr>
              <a:buSzPts val="1980"/>
              <a:buFont typeface="Arial"/>
              <a:buChar char="•"/>
              <a:defRPr b="0" i="0" sz="197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2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/>
          <p:nvPr/>
        </p:nvSpPr>
        <p:spPr>
          <a:xfrm>
            <a:off x="2289573" y="3296067"/>
            <a:ext cx="5467200" cy="28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91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600" u="none" cap="none" strike="noStrike">
                <a:solidFill>
                  <a:srgbClr val="262626"/>
                </a:solidFill>
                <a:latin typeface="Play"/>
                <a:ea typeface="Play"/>
                <a:cs typeface="Play"/>
                <a:sym typeface="Play"/>
              </a:rPr>
              <a:t>Edificio 0 </a:t>
            </a:r>
            <a:r>
              <a:rPr b="0" i="0" lang="en-US" sz="9600" u="none" cap="none" strike="noStrike">
                <a:solidFill>
                  <a:srgbClr val="262626"/>
                </a:solidFill>
                <a:latin typeface="Play"/>
                <a:ea typeface="Play"/>
                <a:cs typeface="Play"/>
                <a:sym typeface="Play"/>
              </a:rPr>
              <a:t>Modulo 0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2018-05-22T16:21:57Z</dcterms:created>
  <dc:creator>Usuario de Microsoft Office</dc:creator>
</cp:coreProperties>
</file>