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0047288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5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hHlDFfQ6PncarGgC/f17xJ4GFA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94" y="72"/>
      </p:cViewPr>
      <p:guideLst>
        <p:guide orient="horz" pos="2448"/>
        <p:guide pos="31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2850" y="685800"/>
            <a:ext cx="443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2850" y="685800"/>
            <a:ext cx="443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2850" y="685800"/>
            <a:ext cx="443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2850" y="685800"/>
            <a:ext cx="443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 title="Señaletica Examen Licenciatura 2025-16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0047273" cy="7770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>
            <a:spLocks noGrp="1"/>
          </p:cNvSpPr>
          <p:nvPr>
            <p:ph type="title"/>
          </p:nvPr>
        </p:nvSpPr>
        <p:spPr>
          <a:xfrm rot="5400000">
            <a:off x="5098740" y="2496801"/>
            <a:ext cx="6631728" cy="226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1"/>
          </p:nvPr>
        </p:nvSpPr>
        <p:spPr>
          <a:xfrm rot="5400000">
            <a:off x="493732" y="319889"/>
            <a:ext cx="6631728" cy="6614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dt" idx="10"/>
          </p:nvPr>
        </p:nvSpPr>
        <p:spPr>
          <a:xfrm>
            <a:off x="502365" y="7203864"/>
            <a:ext cx="2344367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ftr" idx="11"/>
          </p:nvPr>
        </p:nvSpPr>
        <p:spPr>
          <a:xfrm>
            <a:off x="3432824" y="7203864"/>
            <a:ext cx="3181641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sldNum" idx="12"/>
          </p:nvPr>
        </p:nvSpPr>
        <p:spPr>
          <a:xfrm>
            <a:off x="7200557" y="7203864"/>
            <a:ext cx="2344367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8" title="Señaletica Examen Licenciatura 2025-19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0047273" cy="7770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9" title="Señaletica Examen Licenciatura 2025-17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0047273" cy="7770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0" title="Señaletica Examen Licenciatura 2025-18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0047273" cy="7770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ctrTitle"/>
          </p:nvPr>
        </p:nvSpPr>
        <p:spPr>
          <a:xfrm>
            <a:off x="753547" y="2414482"/>
            <a:ext cx="8540195" cy="1666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subTitle" idx="1"/>
          </p:nvPr>
        </p:nvSpPr>
        <p:spPr>
          <a:xfrm>
            <a:off x="1507093" y="4404360"/>
            <a:ext cx="7033102" cy="198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502365" y="7203864"/>
            <a:ext cx="2344367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3432824" y="7203864"/>
            <a:ext cx="3181641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7200557" y="7203864"/>
            <a:ext cx="2344367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dt" idx="10"/>
          </p:nvPr>
        </p:nvSpPr>
        <p:spPr>
          <a:xfrm>
            <a:off x="502365" y="7203864"/>
            <a:ext cx="2344367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ftr" idx="11"/>
          </p:nvPr>
        </p:nvSpPr>
        <p:spPr>
          <a:xfrm>
            <a:off x="3432824" y="7203864"/>
            <a:ext cx="3181641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ldNum" idx="12"/>
          </p:nvPr>
        </p:nvSpPr>
        <p:spPr>
          <a:xfrm>
            <a:off x="7200557" y="7203864"/>
            <a:ext cx="2344367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502365" y="309457"/>
            <a:ext cx="3305489" cy="1316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3928211" y="309457"/>
            <a:ext cx="5616713" cy="663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502365" y="1626447"/>
            <a:ext cx="3305489" cy="531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dt" idx="10"/>
          </p:nvPr>
        </p:nvSpPr>
        <p:spPr>
          <a:xfrm>
            <a:off x="502365" y="7203864"/>
            <a:ext cx="2344367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3432824" y="7203864"/>
            <a:ext cx="3181641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7200557" y="7203864"/>
            <a:ext cx="2344367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1969339" y="5440680"/>
            <a:ext cx="6028373" cy="64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>
            <a:spLocks noGrp="1"/>
          </p:cNvSpPr>
          <p:nvPr>
            <p:ph type="pic" idx="2"/>
          </p:nvPr>
        </p:nvSpPr>
        <p:spPr>
          <a:xfrm>
            <a:off x="1969339" y="694478"/>
            <a:ext cx="6028373" cy="466344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5"/>
          <p:cNvSpPr txBox="1">
            <a:spLocks noGrp="1"/>
          </p:cNvSpPr>
          <p:nvPr>
            <p:ph type="body" idx="1"/>
          </p:nvPr>
        </p:nvSpPr>
        <p:spPr>
          <a:xfrm>
            <a:off x="1969339" y="6082983"/>
            <a:ext cx="6028373" cy="912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502365" y="7203864"/>
            <a:ext cx="2344367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3432824" y="7203864"/>
            <a:ext cx="3181641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7200557" y="7203864"/>
            <a:ext cx="2344367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502365" y="311256"/>
            <a:ext cx="9042559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1"/>
          </p:nvPr>
        </p:nvSpPr>
        <p:spPr>
          <a:xfrm rot="5400000">
            <a:off x="2458932" y="-143007"/>
            <a:ext cx="5129425" cy="9042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dt" idx="10"/>
          </p:nvPr>
        </p:nvSpPr>
        <p:spPr>
          <a:xfrm>
            <a:off x="502365" y="7203864"/>
            <a:ext cx="2344367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ftr" idx="11"/>
          </p:nvPr>
        </p:nvSpPr>
        <p:spPr>
          <a:xfrm>
            <a:off x="3432824" y="7203864"/>
            <a:ext cx="3181641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sldNum" idx="12"/>
          </p:nvPr>
        </p:nvSpPr>
        <p:spPr>
          <a:xfrm>
            <a:off x="7200557" y="7203864"/>
            <a:ext cx="2344367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502365" y="311256"/>
            <a:ext cx="9042559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502365" y="1813560"/>
            <a:ext cx="9042559" cy="512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502365" y="7203864"/>
            <a:ext cx="2344367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432824" y="7203864"/>
            <a:ext cx="3181641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7200557" y="7203864"/>
            <a:ext cx="2344367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/>
        </p:nvSpPr>
        <p:spPr>
          <a:xfrm>
            <a:off x="1028376" y="2131522"/>
            <a:ext cx="21864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62" name="Google Shape;62;p1"/>
          <p:cNvSpPr txBox="1"/>
          <p:nvPr/>
        </p:nvSpPr>
        <p:spPr>
          <a:xfrm>
            <a:off x="3957313" y="2131522"/>
            <a:ext cx="21864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63" name="Google Shape;63;p1"/>
          <p:cNvSpPr txBox="1"/>
          <p:nvPr/>
        </p:nvSpPr>
        <p:spPr>
          <a:xfrm>
            <a:off x="6714801" y="2131522"/>
            <a:ext cx="21864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64" name="Google Shape;64;p1"/>
          <p:cNvSpPr txBox="1"/>
          <p:nvPr/>
        </p:nvSpPr>
        <p:spPr>
          <a:xfrm>
            <a:off x="1028376" y="5889134"/>
            <a:ext cx="21864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65" name="Google Shape;65;p1"/>
          <p:cNvSpPr txBox="1"/>
          <p:nvPr/>
        </p:nvSpPr>
        <p:spPr>
          <a:xfrm>
            <a:off x="3957313" y="5889134"/>
            <a:ext cx="21864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66" name="Google Shape;66;p1"/>
          <p:cNvSpPr txBox="1"/>
          <p:nvPr/>
        </p:nvSpPr>
        <p:spPr>
          <a:xfrm>
            <a:off x="6714801" y="5889134"/>
            <a:ext cx="21864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/>
          <p:nvPr/>
        </p:nvSpPr>
        <p:spPr>
          <a:xfrm>
            <a:off x="1056951" y="2150368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72" name="Google Shape;72;p2"/>
          <p:cNvSpPr txBox="1"/>
          <p:nvPr/>
        </p:nvSpPr>
        <p:spPr>
          <a:xfrm>
            <a:off x="3985888" y="2150368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73" name="Google Shape;73;p2"/>
          <p:cNvSpPr txBox="1"/>
          <p:nvPr/>
        </p:nvSpPr>
        <p:spPr>
          <a:xfrm>
            <a:off x="6743376" y="2150368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74" name="Google Shape;74;p2"/>
          <p:cNvSpPr txBox="1"/>
          <p:nvPr/>
        </p:nvSpPr>
        <p:spPr>
          <a:xfrm>
            <a:off x="1056951" y="5816442"/>
            <a:ext cx="21864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75" name="Google Shape;75;p2"/>
          <p:cNvSpPr txBox="1"/>
          <p:nvPr/>
        </p:nvSpPr>
        <p:spPr>
          <a:xfrm>
            <a:off x="3985888" y="5816442"/>
            <a:ext cx="21864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76" name="Google Shape;76;p2"/>
          <p:cNvSpPr txBox="1"/>
          <p:nvPr/>
        </p:nvSpPr>
        <p:spPr>
          <a:xfrm>
            <a:off x="6743376" y="5816442"/>
            <a:ext cx="21864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/>
        </p:nvSpPr>
        <p:spPr>
          <a:xfrm>
            <a:off x="1085526" y="2193230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82" name="Google Shape;82;p3"/>
          <p:cNvSpPr txBox="1"/>
          <p:nvPr/>
        </p:nvSpPr>
        <p:spPr>
          <a:xfrm>
            <a:off x="4014463" y="2193230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83" name="Google Shape;83;p3"/>
          <p:cNvSpPr txBox="1"/>
          <p:nvPr/>
        </p:nvSpPr>
        <p:spPr>
          <a:xfrm>
            <a:off x="6771951" y="2193230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84" name="Google Shape;84;p3"/>
          <p:cNvSpPr txBox="1"/>
          <p:nvPr/>
        </p:nvSpPr>
        <p:spPr>
          <a:xfrm>
            <a:off x="1085526" y="5950842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85" name="Google Shape;85;p3"/>
          <p:cNvSpPr txBox="1"/>
          <p:nvPr/>
        </p:nvSpPr>
        <p:spPr>
          <a:xfrm>
            <a:off x="4014463" y="5950842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86" name="Google Shape;86;p3"/>
          <p:cNvSpPr txBox="1"/>
          <p:nvPr/>
        </p:nvSpPr>
        <p:spPr>
          <a:xfrm>
            <a:off x="6771951" y="5950842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/>
          <p:nvPr/>
        </p:nvSpPr>
        <p:spPr>
          <a:xfrm>
            <a:off x="1085526" y="2164656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92" name="Google Shape;92;p4"/>
          <p:cNvSpPr txBox="1"/>
          <p:nvPr/>
        </p:nvSpPr>
        <p:spPr>
          <a:xfrm>
            <a:off x="4014463" y="2164656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93" name="Google Shape;93;p4"/>
          <p:cNvSpPr txBox="1"/>
          <p:nvPr/>
        </p:nvSpPr>
        <p:spPr>
          <a:xfrm>
            <a:off x="6771951" y="2164656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94" name="Google Shape;94;p4"/>
          <p:cNvSpPr txBox="1"/>
          <p:nvPr/>
        </p:nvSpPr>
        <p:spPr>
          <a:xfrm>
            <a:off x="1085526" y="5922268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4014463" y="5922268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  <p:sp>
        <p:nvSpPr>
          <p:cNvPr id="96" name="Google Shape;96;p4"/>
          <p:cNvSpPr txBox="1"/>
          <p:nvPr/>
        </p:nvSpPr>
        <p:spPr>
          <a:xfrm>
            <a:off x="6671938" y="5922268"/>
            <a:ext cx="2186312" cy="70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Nombre Nombre Nombre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Personalizado</PresentationFormat>
  <Paragraphs>24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gb m</dc:creator>
  <cp:lastModifiedBy>UAEH</cp:lastModifiedBy>
  <cp:revision>1</cp:revision>
  <dcterms:created xsi:type="dcterms:W3CDTF">2019-05-22T19:02:03Z</dcterms:created>
  <dcterms:modified xsi:type="dcterms:W3CDTF">2025-10-16T14:45:14Z</dcterms:modified>
</cp:coreProperties>
</file>