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47288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bOg3wIQ4hq2c4e6CUlqDIRYMx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94" y="72"/>
      </p:cViewPr>
      <p:guideLst>
        <p:guide orient="horz" pos="2448"/>
        <p:guide pos="31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 title="Señaletica Examen Licenciatura 2025-2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047273" cy="777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502365" y="311256"/>
            <a:ext cx="904255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 rot="5400000">
            <a:off x="2458932" y="-143007"/>
            <a:ext cx="5129425" cy="904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 rot="5400000">
            <a:off x="5098740" y="2496801"/>
            <a:ext cx="6631728" cy="22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 rot="5400000">
            <a:off x="493732" y="319889"/>
            <a:ext cx="6631728" cy="661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8" title="Señaletica Examen Licenciatura 2025-2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047273" cy="777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title="Señaletica Examen Licenciatura 2025-22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047273" cy="777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 title="Señaletica Examen Licenciatura 2025-23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047273" cy="777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 title="Señaletica Examen Licenciatura 2025-2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047273" cy="777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502365" y="309457"/>
            <a:ext cx="3305489" cy="131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3928211" y="309457"/>
            <a:ext cx="5616713" cy="663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502365" y="1626447"/>
            <a:ext cx="3305489" cy="531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1969339" y="5440680"/>
            <a:ext cx="6028373" cy="64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>
            <a:spLocks noGrp="1"/>
          </p:cNvSpPr>
          <p:nvPr>
            <p:ph type="pic" idx="2"/>
          </p:nvPr>
        </p:nvSpPr>
        <p:spPr>
          <a:xfrm>
            <a:off x="1969339" y="694478"/>
            <a:ext cx="6028373" cy="466344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1969339" y="6082983"/>
            <a:ext cx="6028373" cy="91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502365" y="311256"/>
            <a:ext cx="904255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502365" y="1813560"/>
            <a:ext cx="9042559" cy="512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/>
        </p:nvSpPr>
        <p:spPr>
          <a:xfrm>
            <a:off x="1028376" y="2107506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3957313" y="2107506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58" name="Google Shape;58;p1"/>
          <p:cNvSpPr txBox="1"/>
          <p:nvPr/>
        </p:nvSpPr>
        <p:spPr>
          <a:xfrm>
            <a:off x="6714801" y="2107506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59" name="Google Shape;59;p1"/>
          <p:cNvSpPr txBox="1"/>
          <p:nvPr/>
        </p:nvSpPr>
        <p:spPr>
          <a:xfrm>
            <a:off x="1028376" y="586511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60" name="Google Shape;60;p1"/>
          <p:cNvSpPr txBox="1"/>
          <p:nvPr/>
        </p:nvSpPr>
        <p:spPr>
          <a:xfrm>
            <a:off x="3957313" y="586511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6714801" y="586511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/>
        </p:nvSpPr>
        <p:spPr>
          <a:xfrm>
            <a:off x="1056951" y="215036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3985888" y="215036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6743376" y="215036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1056951" y="5779392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3985888" y="5779392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71" name="Google Shape;71;p2"/>
          <p:cNvSpPr txBox="1"/>
          <p:nvPr/>
        </p:nvSpPr>
        <p:spPr>
          <a:xfrm>
            <a:off x="6743376" y="5779392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/>
        </p:nvSpPr>
        <p:spPr>
          <a:xfrm>
            <a:off x="1085526" y="2193230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4014463" y="2193230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78" name="Google Shape;78;p3"/>
          <p:cNvSpPr txBox="1"/>
          <p:nvPr/>
        </p:nvSpPr>
        <p:spPr>
          <a:xfrm>
            <a:off x="6771951" y="2193230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1085526" y="5793680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4014463" y="5793680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81" name="Google Shape;81;p3"/>
          <p:cNvSpPr txBox="1"/>
          <p:nvPr/>
        </p:nvSpPr>
        <p:spPr>
          <a:xfrm>
            <a:off x="6771951" y="5793680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1085526" y="2164656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87" name="Google Shape;87;p4"/>
          <p:cNvSpPr txBox="1"/>
          <p:nvPr/>
        </p:nvSpPr>
        <p:spPr>
          <a:xfrm>
            <a:off x="4014463" y="2164656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88" name="Google Shape;88;p4"/>
          <p:cNvSpPr txBox="1"/>
          <p:nvPr/>
        </p:nvSpPr>
        <p:spPr>
          <a:xfrm>
            <a:off x="6771951" y="2164656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1085526" y="5822255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90" name="Google Shape;90;p4"/>
          <p:cNvSpPr txBox="1"/>
          <p:nvPr/>
        </p:nvSpPr>
        <p:spPr>
          <a:xfrm>
            <a:off x="4014463" y="5822255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91" name="Google Shape;91;p4"/>
          <p:cNvSpPr txBox="1"/>
          <p:nvPr/>
        </p:nvSpPr>
        <p:spPr>
          <a:xfrm>
            <a:off x="6671938" y="5822255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Personalizado</PresentationFormat>
  <Paragraphs>24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gb m</dc:creator>
  <cp:lastModifiedBy>UAEH</cp:lastModifiedBy>
  <cp:revision>1</cp:revision>
  <dcterms:created xsi:type="dcterms:W3CDTF">2019-05-22T19:02:03Z</dcterms:created>
  <dcterms:modified xsi:type="dcterms:W3CDTF">2025-10-16T14:45:43Z</dcterms:modified>
</cp:coreProperties>
</file>