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7" r:id="rId4"/>
    <p:sldId id="272" r:id="rId5"/>
    <p:sldId id="273" r:id="rId6"/>
    <p:sldId id="275" r:id="rId7"/>
    <p:sldId id="276" r:id="rId8"/>
    <p:sldId id="277" r:id="rId9"/>
    <p:sldId id="263" r:id="rId10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751E52-C26F-4AF9-A3C1-96311F30ADC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876076E-AB66-44EC-97F8-C1E070CD3E0E}">
      <dgm:prSet phldrT="[Texto]"/>
      <dgm:spPr/>
      <dgm:t>
        <a:bodyPr/>
        <a:lstStyle/>
        <a:p>
          <a:r>
            <a:rPr lang="es-ES" dirty="0" smtClean="0"/>
            <a:t>Mundo Situación</a:t>
          </a:r>
          <a:endParaRPr lang="es-MX" dirty="0"/>
        </a:p>
      </dgm:t>
    </dgm:pt>
    <dgm:pt modelId="{72F99B0F-4B2B-459A-B2F6-2561623C53F3}" type="parTrans" cxnId="{2B1AFE88-AFC8-4B30-A382-C8415486C457}">
      <dgm:prSet/>
      <dgm:spPr/>
      <dgm:t>
        <a:bodyPr/>
        <a:lstStyle/>
        <a:p>
          <a:endParaRPr lang="es-MX"/>
        </a:p>
      </dgm:t>
    </dgm:pt>
    <dgm:pt modelId="{33D5E453-4199-4E4A-A7DA-0E1C7ECF16C4}" type="sibTrans" cxnId="{2B1AFE88-AFC8-4B30-A382-C8415486C457}">
      <dgm:prSet/>
      <dgm:spPr/>
      <dgm:t>
        <a:bodyPr/>
        <a:lstStyle/>
        <a:p>
          <a:endParaRPr lang="es-MX"/>
        </a:p>
      </dgm:t>
    </dgm:pt>
    <dgm:pt modelId="{92D533FB-23C8-4245-857B-25BFB3C70AC9}">
      <dgm:prSet phldrT="[Texto]"/>
      <dgm:spPr/>
      <dgm:t>
        <a:bodyPr/>
        <a:lstStyle/>
        <a:p>
          <a:r>
            <a:rPr lang="es-ES" dirty="0" smtClean="0"/>
            <a:t>Trabajar</a:t>
          </a:r>
          <a:endParaRPr lang="es-MX" dirty="0"/>
        </a:p>
      </dgm:t>
    </dgm:pt>
    <dgm:pt modelId="{B6CD51C0-ED00-45E2-8BC0-93AD7CFCDFDC}" type="parTrans" cxnId="{154499E7-8D29-4C0B-A6AB-1EA8B07C5AAF}">
      <dgm:prSet/>
      <dgm:spPr/>
      <dgm:t>
        <a:bodyPr/>
        <a:lstStyle/>
        <a:p>
          <a:endParaRPr lang="es-MX"/>
        </a:p>
      </dgm:t>
    </dgm:pt>
    <dgm:pt modelId="{1B0597A7-9D31-45E1-9853-E45708D085C8}" type="sibTrans" cxnId="{154499E7-8D29-4C0B-A6AB-1EA8B07C5AAF}">
      <dgm:prSet/>
      <dgm:spPr/>
      <dgm:t>
        <a:bodyPr/>
        <a:lstStyle/>
        <a:p>
          <a:endParaRPr lang="es-MX"/>
        </a:p>
      </dgm:t>
    </dgm:pt>
    <dgm:pt modelId="{57A59577-9C7A-421F-9333-52FD8A240A04}">
      <dgm:prSet phldrT="[Texto]"/>
      <dgm:spPr/>
      <dgm:t>
        <a:bodyPr/>
        <a:lstStyle/>
        <a:p>
          <a:pPr algn="l"/>
          <a:r>
            <a:rPr lang="es-ES" dirty="0" smtClean="0"/>
            <a:t>Atención</a:t>
          </a:r>
          <a:endParaRPr lang="es-MX" dirty="0"/>
        </a:p>
      </dgm:t>
    </dgm:pt>
    <dgm:pt modelId="{811A667D-B19E-4B9A-8916-343817F73C69}" type="parTrans" cxnId="{E2150BF6-17FF-4BAB-BC1B-AB4E2CD7CB0E}">
      <dgm:prSet/>
      <dgm:spPr/>
      <dgm:t>
        <a:bodyPr/>
        <a:lstStyle/>
        <a:p>
          <a:endParaRPr lang="es-MX"/>
        </a:p>
      </dgm:t>
    </dgm:pt>
    <dgm:pt modelId="{0E53F22F-44D5-49C2-869F-CB299EC0E568}" type="sibTrans" cxnId="{E2150BF6-17FF-4BAB-BC1B-AB4E2CD7CB0E}">
      <dgm:prSet/>
      <dgm:spPr/>
      <dgm:t>
        <a:bodyPr/>
        <a:lstStyle/>
        <a:p>
          <a:endParaRPr lang="es-MX"/>
        </a:p>
      </dgm:t>
    </dgm:pt>
    <dgm:pt modelId="{A8C8DFE8-0B08-49C8-94DF-777D065B00A0}">
      <dgm:prSet phldrT="[Texto]"/>
      <dgm:spPr/>
      <dgm:t>
        <a:bodyPr/>
        <a:lstStyle/>
        <a:p>
          <a:r>
            <a:rPr lang="es-ES" dirty="0" smtClean="0"/>
            <a:t>Regular</a:t>
          </a:r>
          <a:endParaRPr lang="es-MX" dirty="0"/>
        </a:p>
      </dgm:t>
    </dgm:pt>
    <dgm:pt modelId="{4E89A030-B691-42E3-989B-8ADDFDAAA437}" type="parTrans" cxnId="{F11D07AE-7AD4-409D-895B-B9672A4F1726}">
      <dgm:prSet/>
      <dgm:spPr/>
      <dgm:t>
        <a:bodyPr/>
        <a:lstStyle/>
        <a:p>
          <a:endParaRPr lang="es-MX"/>
        </a:p>
      </dgm:t>
    </dgm:pt>
    <dgm:pt modelId="{41C3CA3A-2A17-464F-84D5-A101BCBDFDFA}" type="sibTrans" cxnId="{F11D07AE-7AD4-409D-895B-B9672A4F1726}">
      <dgm:prSet/>
      <dgm:spPr/>
      <dgm:t>
        <a:bodyPr/>
        <a:lstStyle/>
        <a:p>
          <a:endParaRPr lang="es-MX"/>
        </a:p>
      </dgm:t>
    </dgm:pt>
    <dgm:pt modelId="{4663C364-4B86-4875-B249-C2C91957C901}">
      <dgm:prSet phldrT="[Texto]"/>
      <dgm:spPr/>
      <dgm:t>
        <a:bodyPr/>
        <a:lstStyle/>
        <a:p>
          <a:pPr algn="l"/>
          <a:r>
            <a:rPr lang="es-ES" dirty="0" smtClean="0"/>
            <a:t>Pensamiento</a:t>
          </a:r>
          <a:endParaRPr lang="es-MX" dirty="0"/>
        </a:p>
      </dgm:t>
    </dgm:pt>
    <dgm:pt modelId="{03980A3A-E1BB-4274-9477-EA97C2D24E11}" type="parTrans" cxnId="{2DEC56E7-6622-4CE0-9839-FAEC34E94E97}">
      <dgm:prSet/>
      <dgm:spPr/>
      <dgm:t>
        <a:bodyPr/>
        <a:lstStyle/>
        <a:p>
          <a:endParaRPr lang="es-MX"/>
        </a:p>
      </dgm:t>
    </dgm:pt>
    <dgm:pt modelId="{1ECE04E4-F4C9-427A-B087-9EA23FBF4607}" type="sibTrans" cxnId="{2DEC56E7-6622-4CE0-9839-FAEC34E94E97}">
      <dgm:prSet/>
      <dgm:spPr/>
      <dgm:t>
        <a:bodyPr/>
        <a:lstStyle/>
        <a:p>
          <a:endParaRPr lang="es-MX"/>
        </a:p>
      </dgm:t>
    </dgm:pt>
    <dgm:pt modelId="{6D83839B-2C40-4BA6-BBCE-C4034E3555EA}">
      <dgm:prSet phldrT="[Texto]"/>
      <dgm:spPr/>
      <dgm:t>
        <a:bodyPr/>
        <a:lstStyle/>
        <a:p>
          <a:r>
            <a:rPr lang="es-ES" dirty="0" smtClean="0"/>
            <a:t>Modulación</a:t>
          </a:r>
          <a:endParaRPr lang="es-MX" dirty="0"/>
        </a:p>
      </dgm:t>
    </dgm:pt>
    <dgm:pt modelId="{40294C3F-501D-48D1-B85A-CA382B5E1240}" type="parTrans" cxnId="{D4CE6302-3976-4876-AE52-C15FBADF0305}">
      <dgm:prSet/>
      <dgm:spPr/>
      <dgm:t>
        <a:bodyPr/>
        <a:lstStyle/>
        <a:p>
          <a:endParaRPr lang="es-MX"/>
        </a:p>
      </dgm:t>
    </dgm:pt>
    <dgm:pt modelId="{126500F2-8CBA-4E81-8544-94139339CCF5}" type="sibTrans" cxnId="{D4CE6302-3976-4876-AE52-C15FBADF0305}">
      <dgm:prSet/>
      <dgm:spPr/>
      <dgm:t>
        <a:bodyPr/>
        <a:lstStyle/>
        <a:p>
          <a:endParaRPr lang="es-MX"/>
        </a:p>
      </dgm:t>
    </dgm:pt>
    <dgm:pt modelId="{1C68AA66-DF03-4672-9208-AC830D78577F}">
      <dgm:prSet phldrT="[Texto]"/>
      <dgm:spPr/>
      <dgm:t>
        <a:bodyPr/>
        <a:lstStyle/>
        <a:p>
          <a:pPr algn="l"/>
          <a:r>
            <a:rPr lang="es-ES" dirty="0" smtClean="0"/>
            <a:t>Acción</a:t>
          </a:r>
          <a:endParaRPr lang="es-MX" dirty="0"/>
        </a:p>
      </dgm:t>
    </dgm:pt>
    <dgm:pt modelId="{6F0744AE-BA12-4343-870D-3C1AAC17ED7F}" type="parTrans" cxnId="{FAF6D114-0D21-4722-9F53-F8F11275233A}">
      <dgm:prSet/>
      <dgm:spPr/>
      <dgm:t>
        <a:bodyPr/>
        <a:lstStyle/>
        <a:p>
          <a:endParaRPr lang="es-MX"/>
        </a:p>
      </dgm:t>
    </dgm:pt>
    <dgm:pt modelId="{F79B45C0-01B4-48EA-AB90-9FFE0C741495}" type="sibTrans" cxnId="{FAF6D114-0D21-4722-9F53-F8F11275233A}">
      <dgm:prSet/>
      <dgm:spPr/>
      <dgm:t>
        <a:bodyPr/>
        <a:lstStyle/>
        <a:p>
          <a:endParaRPr lang="es-MX"/>
        </a:p>
      </dgm:t>
    </dgm:pt>
    <dgm:pt modelId="{6E10B2CF-9404-4E23-AECD-4673501BAA35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s-ES" sz="3200" dirty="0" smtClean="0">
              <a:solidFill>
                <a:schemeClr val="tx1"/>
              </a:solidFill>
            </a:rPr>
            <a:t>   Cambio</a:t>
          </a:r>
          <a:endParaRPr lang="es-MX" sz="3200" dirty="0">
            <a:solidFill>
              <a:schemeClr val="tx1"/>
            </a:solidFill>
          </a:endParaRPr>
        </a:p>
      </dgm:t>
    </dgm:pt>
    <dgm:pt modelId="{D8E000EC-FD1E-4FF0-B42F-A29D9B27E1B4}" type="parTrans" cxnId="{5E3097A0-CD8B-4A53-8FC7-0533ADCF20F8}">
      <dgm:prSet/>
      <dgm:spPr/>
      <dgm:t>
        <a:bodyPr/>
        <a:lstStyle/>
        <a:p>
          <a:endParaRPr lang="es-MX"/>
        </a:p>
      </dgm:t>
    </dgm:pt>
    <dgm:pt modelId="{AB5DB16D-6375-4AC1-8331-1E85C2B918CB}" type="sibTrans" cxnId="{5E3097A0-CD8B-4A53-8FC7-0533ADCF20F8}">
      <dgm:prSet/>
      <dgm:spPr/>
      <dgm:t>
        <a:bodyPr/>
        <a:lstStyle/>
        <a:p>
          <a:endParaRPr lang="es-MX"/>
        </a:p>
      </dgm:t>
    </dgm:pt>
    <dgm:pt modelId="{52164E50-DEA2-48B5-BE35-24AF920F3FF4}" type="pres">
      <dgm:prSet presAssocID="{01751E52-C26F-4AF9-A3C1-96311F30AD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F8B279C-9AF7-4859-8F2F-629D6723EC5D}" type="pres">
      <dgm:prSet presAssocID="{B876076E-AB66-44EC-97F8-C1E070CD3E0E}" presName="linNode" presStyleCnt="0"/>
      <dgm:spPr/>
    </dgm:pt>
    <dgm:pt modelId="{AB4D6D6F-0169-4662-9157-D182E6BFCBF2}" type="pres">
      <dgm:prSet presAssocID="{B876076E-AB66-44EC-97F8-C1E070CD3E0E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1B7DE9-AD83-4990-BCEF-06EEFBB2CC63}" type="pres">
      <dgm:prSet presAssocID="{B876076E-AB66-44EC-97F8-C1E070CD3E0E}" presName="descendantText" presStyleLbl="alignAccFollowNode1" presStyleIdx="0" presStyleCnt="3" custScaleX="65495" custLinFactNeighborX="3165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EADA32-CE42-4FE3-A5B5-C713496DE623}" type="pres">
      <dgm:prSet presAssocID="{33D5E453-4199-4E4A-A7DA-0E1C7ECF16C4}" presName="sp" presStyleCnt="0"/>
      <dgm:spPr/>
    </dgm:pt>
    <dgm:pt modelId="{9BE416B2-49CC-4DD0-A383-4F7E329F0F90}" type="pres">
      <dgm:prSet presAssocID="{57A59577-9C7A-421F-9333-52FD8A240A04}" presName="linNode" presStyleCnt="0"/>
      <dgm:spPr/>
    </dgm:pt>
    <dgm:pt modelId="{074DE324-634B-49CF-B855-C1712A683AC5}" type="pres">
      <dgm:prSet presAssocID="{57A59577-9C7A-421F-9333-52FD8A240A04}" presName="parentText" presStyleLbl="node1" presStyleIdx="1" presStyleCnt="5" custLinFactNeighborY="3231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6FB106-50D3-4873-89DA-DC096E2323BB}" type="pres">
      <dgm:prSet presAssocID="{57A59577-9C7A-421F-9333-52FD8A240A04}" presName="descendantText" presStyleLbl="alignAccFollowNode1" presStyleIdx="1" presStyleCnt="3" custScaleX="65725" custLinFactNeighborX="31168" custLinFactNeighborY="3270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92E89C5-C5F9-4B94-91E2-E970A5B2E44D}" type="pres">
      <dgm:prSet presAssocID="{0E53F22F-44D5-49C2-869F-CB299EC0E568}" presName="sp" presStyleCnt="0"/>
      <dgm:spPr/>
    </dgm:pt>
    <dgm:pt modelId="{DC07365C-5D71-492F-9395-9CAE9EC3B763}" type="pres">
      <dgm:prSet presAssocID="{4663C364-4B86-4875-B249-C2C91957C901}" presName="linNode" presStyleCnt="0"/>
      <dgm:spPr/>
    </dgm:pt>
    <dgm:pt modelId="{C3A21BCF-5BD6-4DBB-A67B-EA542B526F10}" type="pres">
      <dgm:prSet presAssocID="{4663C364-4B86-4875-B249-C2C91957C901}" presName="parentText" presStyleLbl="node1" presStyleIdx="2" presStyleCnt="5" custLinFactNeighborY="6421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311A9E-C3CB-4A31-8793-2F68BC29009F}" type="pres">
      <dgm:prSet presAssocID="{1ECE04E4-F4C9-427A-B087-9EA23FBF4607}" presName="sp" presStyleCnt="0"/>
      <dgm:spPr/>
    </dgm:pt>
    <dgm:pt modelId="{1E11DAA7-E892-4E27-A5E7-5A9B1C74CDBB}" type="pres">
      <dgm:prSet presAssocID="{1C68AA66-DF03-4672-9208-AC830D78577F}" presName="linNode" presStyleCnt="0"/>
      <dgm:spPr/>
    </dgm:pt>
    <dgm:pt modelId="{7A19E5E8-C25D-4E8A-BD98-B33D0EB45735}" type="pres">
      <dgm:prSet presAssocID="{1C68AA66-DF03-4672-9208-AC830D78577F}" presName="parentText" presStyleLbl="node1" presStyleIdx="3" presStyleCnt="5" custLinFactNeighborY="9740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01C837-9B07-4CE9-A5C7-F57C59EB3D6A}" type="pres">
      <dgm:prSet presAssocID="{1C68AA66-DF03-4672-9208-AC830D78577F}" presName="descendantText" presStyleLbl="alignAccFollowNode1" presStyleIdx="2" presStyleCnt="3" custScaleX="67359" custLinFactY="23669" custLinFactNeighborX="28246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B598BEA-3256-4D42-B2BD-F2C06CBE7350}" type="pres">
      <dgm:prSet presAssocID="{F79B45C0-01B4-48EA-AB90-9FFE0C741495}" presName="sp" presStyleCnt="0"/>
      <dgm:spPr/>
    </dgm:pt>
    <dgm:pt modelId="{F1F23047-D6F7-4BD4-97DE-8C1820A00F67}" type="pres">
      <dgm:prSet presAssocID="{6E10B2CF-9404-4E23-AECD-4673501BAA35}" presName="linNode" presStyleCnt="0"/>
      <dgm:spPr/>
    </dgm:pt>
    <dgm:pt modelId="{9E0F9155-330A-426D-B674-2663D6EB9716}" type="pres">
      <dgm:prSet presAssocID="{6E10B2CF-9404-4E23-AECD-4673501BAA35}" presName="parentText" presStyleLbl="node1" presStyleIdx="4" presStyleCnt="5" custScaleX="118702" custScaleY="89978" custLinFactX="29180" custLinFactY="-40379" custLinFactNeighborX="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54499E7-8D29-4C0B-A6AB-1EA8B07C5AAF}" srcId="{B876076E-AB66-44EC-97F8-C1E070CD3E0E}" destId="{92D533FB-23C8-4245-857B-25BFB3C70AC9}" srcOrd="0" destOrd="0" parTransId="{B6CD51C0-ED00-45E2-8BC0-93AD7CFCDFDC}" sibTransId="{1B0597A7-9D31-45E1-9853-E45708D085C8}"/>
    <dgm:cxn modelId="{BCC70392-1812-430A-BA8E-4B665C55E2D5}" type="presOf" srcId="{01751E52-C26F-4AF9-A3C1-96311F30ADCA}" destId="{52164E50-DEA2-48B5-BE35-24AF920F3FF4}" srcOrd="0" destOrd="0" presId="urn:microsoft.com/office/officeart/2005/8/layout/vList5"/>
    <dgm:cxn modelId="{FAF6D114-0D21-4722-9F53-F8F11275233A}" srcId="{01751E52-C26F-4AF9-A3C1-96311F30ADCA}" destId="{1C68AA66-DF03-4672-9208-AC830D78577F}" srcOrd="3" destOrd="0" parTransId="{6F0744AE-BA12-4343-870D-3C1AAC17ED7F}" sibTransId="{F79B45C0-01B4-48EA-AB90-9FFE0C741495}"/>
    <dgm:cxn modelId="{E2150BF6-17FF-4BAB-BC1B-AB4E2CD7CB0E}" srcId="{01751E52-C26F-4AF9-A3C1-96311F30ADCA}" destId="{57A59577-9C7A-421F-9333-52FD8A240A04}" srcOrd="1" destOrd="0" parTransId="{811A667D-B19E-4B9A-8916-343817F73C69}" sibTransId="{0E53F22F-44D5-49C2-869F-CB299EC0E568}"/>
    <dgm:cxn modelId="{3E6F47CC-146A-4F33-965D-85A4C44F908C}" type="presOf" srcId="{6D83839B-2C40-4BA6-BBCE-C4034E3555EA}" destId="{1C01C837-9B07-4CE9-A5C7-F57C59EB3D6A}" srcOrd="0" destOrd="0" presId="urn:microsoft.com/office/officeart/2005/8/layout/vList5"/>
    <dgm:cxn modelId="{75CE2274-0F63-4827-BD6F-D2D29DAA9A25}" type="presOf" srcId="{B876076E-AB66-44EC-97F8-C1E070CD3E0E}" destId="{AB4D6D6F-0169-4662-9157-D182E6BFCBF2}" srcOrd="0" destOrd="0" presId="urn:microsoft.com/office/officeart/2005/8/layout/vList5"/>
    <dgm:cxn modelId="{FC2BE864-1E63-45D6-B387-371A293A6EA1}" type="presOf" srcId="{92D533FB-23C8-4245-857B-25BFB3C70AC9}" destId="{4C1B7DE9-AD83-4990-BCEF-06EEFBB2CC63}" srcOrd="0" destOrd="0" presId="urn:microsoft.com/office/officeart/2005/8/layout/vList5"/>
    <dgm:cxn modelId="{11D8D880-E55F-4337-81E9-D3785617D29A}" type="presOf" srcId="{A8C8DFE8-0B08-49C8-94DF-777D065B00A0}" destId="{CF6FB106-50D3-4873-89DA-DC096E2323BB}" srcOrd="0" destOrd="0" presId="urn:microsoft.com/office/officeart/2005/8/layout/vList5"/>
    <dgm:cxn modelId="{D4CE6302-3976-4876-AE52-C15FBADF0305}" srcId="{1C68AA66-DF03-4672-9208-AC830D78577F}" destId="{6D83839B-2C40-4BA6-BBCE-C4034E3555EA}" srcOrd="0" destOrd="0" parTransId="{40294C3F-501D-48D1-B85A-CA382B5E1240}" sibTransId="{126500F2-8CBA-4E81-8544-94139339CCF5}"/>
    <dgm:cxn modelId="{3D16EDFC-758E-4680-8D9C-20AB458AD90E}" type="presOf" srcId="{1C68AA66-DF03-4672-9208-AC830D78577F}" destId="{7A19E5E8-C25D-4E8A-BD98-B33D0EB45735}" srcOrd="0" destOrd="0" presId="urn:microsoft.com/office/officeart/2005/8/layout/vList5"/>
    <dgm:cxn modelId="{2B1AFE88-AFC8-4B30-A382-C8415486C457}" srcId="{01751E52-C26F-4AF9-A3C1-96311F30ADCA}" destId="{B876076E-AB66-44EC-97F8-C1E070CD3E0E}" srcOrd="0" destOrd="0" parTransId="{72F99B0F-4B2B-459A-B2F6-2561623C53F3}" sibTransId="{33D5E453-4199-4E4A-A7DA-0E1C7ECF16C4}"/>
    <dgm:cxn modelId="{5E3097A0-CD8B-4A53-8FC7-0533ADCF20F8}" srcId="{01751E52-C26F-4AF9-A3C1-96311F30ADCA}" destId="{6E10B2CF-9404-4E23-AECD-4673501BAA35}" srcOrd="4" destOrd="0" parTransId="{D8E000EC-FD1E-4FF0-B42F-A29D9B27E1B4}" sibTransId="{AB5DB16D-6375-4AC1-8331-1E85C2B918CB}"/>
    <dgm:cxn modelId="{34A8C777-CCC4-4BDD-BB20-90809233FBF4}" type="presOf" srcId="{4663C364-4B86-4875-B249-C2C91957C901}" destId="{C3A21BCF-5BD6-4DBB-A67B-EA542B526F10}" srcOrd="0" destOrd="0" presId="urn:microsoft.com/office/officeart/2005/8/layout/vList5"/>
    <dgm:cxn modelId="{F11D07AE-7AD4-409D-895B-B9672A4F1726}" srcId="{57A59577-9C7A-421F-9333-52FD8A240A04}" destId="{A8C8DFE8-0B08-49C8-94DF-777D065B00A0}" srcOrd="0" destOrd="0" parTransId="{4E89A030-B691-42E3-989B-8ADDFDAAA437}" sibTransId="{41C3CA3A-2A17-464F-84D5-A101BCBDFDFA}"/>
    <dgm:cxn modelId="{2DEC56E7-6622-4CE0-9839-FAEC34E94E97}" srcId="{01751E52-C26F-4AF9-A3C1-96311F30ADCA}" destId="{4663C364-4B86-4875-B249-C2C91957C901}" srcOrd="2" destOrd="0" parTransId="{03980A3A-E1BB-4274-9477-EA97C2D24E11}" sibTransId="{1ECE04E4-F4C9-427A-B087-9EA23FBF4607}"/>
    <dgm:cxn modelId="{50ADC450-E9BC-42E0-8D6A-AD43777B0E83}" type="presOf" srcId="{6E10B2CF-9404-4E23-AECD-4673501BAA35}" destId="{9E0F9155-330A-426D-B674-2663D6EB9716}" srcOrd="0" destOrd="0" presId="urn:microsoft.com/office/officeart/2005/8/layout/vList5"/>
    <dgm:cxn modelId="{A45EA2FD-FDD3-43E8-97A9-DC21ED67933D}" type="presOf" srcId="{57A59577-9C7A-421F-9333-52FD8A240A04}" destId="{074DE324-634B-49CF-B855-C1712A683AC5}" srcOrd="0" destOrd="0" presId="urn:microsoft.com/office/officeart/2005/8/layout/vList5"/>
    <dgm:cxn modelId="{576B20B4-7022-40F0-90FF-EC334A6C5A53}" type="presParOf" srcId="{52164E50-DEA2-48B5-BE35-24AF920F3FF4}" destId="{1F8B279C-9AF7-4859-8F2F-629D6723EC5D}" srcOrd="0" destOrd="0" presId="urn:microsoft.com/office/officeart/2005/8/layout/vList5"/>
    <dgm:cxn modelId="{C71C63B5-AECF-4F14-8575-C0CE6D222417}" type="presParOf" srcId="{1F8B279C-9AF7-4859-8F2F-629D6723EC5D}" destId="{AB4D6D6F-0169-4662-9157-D182E6BFCBF2}" srcOrd="0" destOrd="0" presId="urn:microsoft.com/office/officeart/2005/8/layout/vList5"/>
    <dgm:cxn modelId="{4CCC2A4D-D783-4340-AF0E-625C6ABA02D8}" type="presParOf" srcId="{1F8B279C-9AF7-4859-8F2F-629D6723EC5D}" destId="{4C1B7DE9-AD83-4990-BCEF-06EEFBB2CC63}" srcOrd="1" destOrd="0" presId="urn:microsoft.com/office/officeart/2005/8/layout/vList5"/>
    <dgm:cxn modelId="{3177A895-6E2F-43B5-BAA7-1A2F13095202}" type="presParOf" srcId="{52164E50-DEA2-48B5-BE35-24AF920F3FF4}" destId="{52EADA32-CE42-4FE3-A5B5-C713496DE623}" srcOrd="1" destOrd="0" presId="urn:microsoft.com/office/officeart/2005/8/layout/vList5"/>
    <dgm:cxn modelId="{85DFF00C-578D-4BC8-88ED-2BF4540B72AB}" type="presParOf" srcId="{52164E50-DEA2-48B5-BE35-24AF920F3FF4}" destId="{9BE416B2-49CC-4DD0-A383-4F7E329F0F90}" srcOrd="2" destOrd="0" presId="urn:microsoft.com/office/officeart/2005/8/layout/vList5"/>
    <dgm:cxn modelId="{5FF5C4D7-D081-4176-9555-FE316870C397}" type="presParOf" srcId="{9BE416B2-49CC-4DD0-A383-4F7E329F0F90}" destId="{074DE324-634B-49CF-B855-C1712A683AC5}" srcOrd="0" destOrd="0" presId="urn:microsoft.com/office/officeart/2005/8/layout/vList5"/>
    <dgm:cxn modelId="{5A8600EC-FBED-43D5-BC3B-778167FB42CD}" type="presParOf" srcId="{9BE416B2-49CC-4DD0-A383-4F7E329F0F90}" destId="{CF6FB106-50D3-4873-89DA-DC096E2323BB}" srcOrd="1" destOrd="0" presId="urn:microsoft.com/office/officeart/2005/8/layout/vList5"/>
    <dgm:cxn modelId="{8B90F8F1-0E67-4BD3-B7B2-E76CC694C43E}" type="presParOf" srcId="{52164E50-DEA2-48B5-BE35-24AF920F3FF4}" destId="{D92E89C5-C5F9-4B94-91E2-E970A5B2E44D}" srcOrd="3" destOrd="0" presId="urn:microsoft.com/office/officeart/2005/8/layout/vList5"/>
    <dgm:cxn modelId="{A5C89925-27D9-4A09-A906-182DCE044A35}" type="presParOf" srcId="{52164E50-DEA2-48B5-BE35-24AF920F3FF4}" destId="{DC07365C-5D71-492F-9395-9CAE9EC3B763}" srcOrd="4" destOrd="0" presId="urn:microsoft.com/office/officeart/2005/8/layout/vList5"/>
    <dgm:cxn modelId="{650FD84E-73AB-4DB6-A517-9994E5EE4B0D}" type="presParOf" srcId="{DC07365C-5D71-492F-9395-9CAE9EC3B763}" destId="{C3A21BCF-5BD6-4DBB-A67B-EA542B526F10}" srcOrd="0" destOrd="0" presId="urn:microsoft.com/office/officeart/2005/8/layout/vList5"/>
    <dgm:cxn modelId="{36DD0DAF-23DC-4F4C-845A-9FA6F8AAF01D}" type="presParOf" srcId="{52164E50-DEA2-48B5-BE35-24AF920F3FF4}" destId="{F5311A9E-C3CB-4A31-8793-2F68BC29009F}" srcOrd="5" destOrd="0" presId="urn:microsoft.com/office/officeart/2005/8/layout/vList5"/>
    <dgm:cxn modelId="{B32FCE71-D7B9-4ACC-9E93-45D2FD94D664}" type="presParOf" srcId="{52164E50-DEA2-48B5-BE35-24AF920F3FF4}" destId="{1E11DAA7-E892-4E27-A5E7-5A9B1C74CDBB}" srcOrd="6" destOrd="0" presId="urn:microsoft.com/office/officeart/2005/8/layout/vList5"/>
    <dgm:cxn modelId="{3E2F11D3-5B71-411B-9D7B-BED4A8844CFB}" type="presParOf" srcId="{1E11DAA7-E892-4E27-A5E7-5A9B1C74CDBB}" destId="{7A19E5E8-C25D-4E8A-BD98-B33D0EB45735}" srcOrd="0" destOrd="0" presId="urn:microsoft.com/office/officeart/2005/8/layout/vList5"/>
    <dgm:cxn modelId="{4393119E-2EDE-41DE-96EC-2B4E4DF95403}" type="presParOf" srcId="{1E11DAA7-E892-4E27-A5E7-5A9B1C74CDBB}" destId="{1C01C837-9B07-4CE9-A5C7-F57C59EB3D6A}" srcOrd="1" destOrd="0" presId="urn:microsoft.com/office/officeart/2005/8/layout/vList5"/>
    <dgm:cxn modelId="{B037908B-3A0C-422D-814E-9591AA2BE0B9}" type="presParOf" srcId="{52164E50-DEA2-48B5-BE35-24AF920F3FF4}" destId="{AB598BEA-3256-4D42-B2BD-F2C06CBE7350}" srcOrd="7" destOrd="0" presId="urn:microsoft.com/office/officeart/2005/8/layout/vList5"/>
    <dgm:cxn modelId="{6A9CDB24-9363-4239-9D9F-7E1D2B159412}" type="presParOf" srcId="{52164E50-DEA2-48B5-BE35-24AF920F3FF4}" destId="{F1F23047-D6F7-4BD4-97DE-8C1820A00F67}" srcOrd="8" destOrd="0" presId="urn:microsoft.com/office/officeart/2005/8/layout/vList5"/>
    <dgm:cxn modelId="{98993FEA-28F5-4319-B0DF-16C8087BDBC9}" type="presParOf" srcId="{F1F23047-D6F7-4BD4-97DE-8C1820A00F67}" destId="{9E0F9155-330A-426D-B674-2663D6EB971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1B7DE9-AD83-4990-BCEF-06EEFBB2CC63}">
      <dsp:nvSpPr>
        <dsp:cNvPr id="0" name=""/>
        <dsp:cNvSpPr/>
      </dsp:nvSpPr>
      <dsp:spPr>
        <a:xfrm rot="5400000">
          <a:off x="6455920" y="-1326904"/>
          <a:ext cx="791946" cy="36448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000" kern="1200" dirty="0" smtClean="0"/>
            <a:t>Trabajar</a:t>
          </a:r>
          <a:endParaRPr lang="es-MX" sz="4000" kern="1200" dirty="0"/>
        </a:p>
      </dsp:txBody>
      <dsp:txXfrm rot="5400000">
        <a:off x="6455920" y="-1326904"/>
        <a:ext cx="791946" cy="3644821"/>
      </dsp:txXfrm>
    </dsp:sp>
    <dsp:sp modelId="{AB4D6D6F-0169-4662-9157-D182E6BFCBF2}">
      <dsp:nvSpPr>
        <dsp:cNvPr id="0" name=""/>
        <dsp:cNvSpPr/>
      </dsp:nvSpPr>
      <dsp:spPr>
        <a:xfrm>
          <a:off x="908242" y="540"/>
          <a:ext cx="3130333" cy="9899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Mundo Situación</a:t>
          </a:r>
          <a:endParaRPr lang="es-MX" sz="3100" kern="1200" dirty="0"/>
        </a:p>
      </dsp:txBody>
      <dsp:txXfrm>
        <a:off x="908242" y="540"/>
        <a:ext cx="3130333" cy="989932"/>
      </dsp:txXfrm>
    </dsp:sp>
    <dsp:sp modelId="{CF6FB106-50D3-4873-89DA-DC096E2323BB}">
      <dsp:nvSpPr>
        <dsp:cNvPr id="0" name=""/>
        <dsp:cNvSpPr/>
      </dsp:nvSpPr>
      <dsp:spPr>
        <a:xfrm rot="5400000">
          <a:off x="6447075" y="-34844"/>
          <a:ext cx="791946" cy="36576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000" kern="1200" dirty="0" smtClean="0"/>
            <a:t>Regular</a:t>
          </a:r>
          <a:endParaRPr lang="es-MX" sz="4000" kern="1200" dirty="0"/>
        </a:p>
      </dsp:txBody>
      <dsp:txXfrm rot="5400000">
        <a:off x="6447075" y="-34844"/>
        <a:ext cx="791946" cy="3657621"/>
      </dsp:txXfrm>
    </dsp:sp>
    <dsp:sp modelId="{074DE324-634B-49CF-B855-C1712A683AC5}">
      <dsp:nvSpPr>
        <dsp:cNvPr id="0" name=""/>
        <dsp:cNvSpPr/>
      </dsp:nvSpPr>
      <dsp:spPr>
        <a:xfrm>
          <a:off x="908242" y="1359906"/>
          <a:ext cx="3130333" cy="9899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Atención</a:t>
          </a:r>
          <a:endParaRPr lang="es-MX" sz="3100" kern="1200" dirty="0"/>
        </a:p>
      </dsp:txBody>
      <dsp:txXfrm>
        <a:off x="908242" y="1359906"/>
        <a:ext cx="3130333" cy="989932"/>
      </dsp:txXfrm>
    </dsp:sp>
    <dsp:sp modelId="{C3A21BCF-5BD6-4DBB-A67B-EA542B526F10}">
      <dsp:nvSpPr>
        <dsp:cNvPr id="0" name=""/>
        <dsp:cNvSpPr/>
      </dsp:nvSpPr>
      <dsp:spPr>
        <a:xfrm>
          <a:off x="908242" y="2715124"/>
          <a:ext cx="3130333" cy="9899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Pensamiento</a:t>
          </a:r>
          <a:endParaRPr lang="es-MX" sz="3100" kern="1200" dirty="0"/>
        </a:p>
      </dsp:txBody>
      <dsp:txXfrm>
        <a:off x="908242" y="2715124"/>
        <a:ext cx="3130333" cy="989932"/>
      </dsp:txXfrm>
    </dsp:sp>
    <dsp:sp modelId="{1C01C837-9B07-4CE9-A5C7-F57C59EB3D6A}">
      <dsp:nvSpPr>
        <dsp:cNvPr id="0" name=""/>
        <dsp:cNvSpPr/>
      </dsp:nvSpPr>
      <dsp:spPr>
        <a:xfrm rot="5400000">
          <a:off x="6401073" y="2718909"/>
          <a:ext cx="791946" cy="3748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000" kern="1200" dirty="0" smtClean="0"/>
            <a:t>Modulación</a:t>
          </a:r>
          <a:endParaRPr lang="es-MX" sz="4000" kern="1200" dirty="0"/>
        </a:p>
      </dsp:txBody>
      <dsp:txXfrm rot="5400000">
        <a:off x="6401073" y="2718909"/>
        <a:ext cx="791946" cy="3748554"/>
      </dsp:txXfrm>
    </dsp:sp>
    <dsp:sp modelId="{7A19E5E8-C25D-4E8A-BD98-B33D0EB45735}">
      <dsp:nvSpPr>
        <dsp:cNvPr id="0" name=""/>
        <dsp:cNvSpPr/>
      </dsp:nvSpPr>
      <dsp:spPr>
        <a:xfrm>
          <a:off x="908242" y="4059587"/>
          <a:ext cx="3130333" cy="9899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Acción</a:t>
          </a:r>
          <a:endParaRPr lang="es-MX" sz="3100" kern="1200" dirty="0"/>
        </a:p>
      </dsp:txBody>
      <dsp:txXfrm>
        <a:off x="908242" y="4059587"/>
        <a:ext cx="3130333" cy="989932"/>
      </dsp:txXfrm>
    </dsp:sp>
    <dsp:sp modelId="{9E0F9155-330A-426D-B674-2663D6EB9716}">
      <dsp:nvSpPr>
        <dsp:cNvPr id="0" name=""/>
        <dsp:cNvSpPr/>
      </dsp:nvSpPr>
      <dsp:spPr>
        <a:xfrm>
          <a:off x="4952007" y="2768600"/>
          <a:ext cx="3715768" cy="890721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tx1"/>
              </a:solidFill>
            </a:rPr>
            <a:t>   Cambio</a:t>
          </a:r>
          <a:endParaRPr lang="es-MX" sz="3200" kern="1200" dirty="0">
            <a:solidFill>
              <a:schemeClr val="tx1"/>
            </a:solidFill>
          </a:endParaRPr>
        </a:p>
      </dsp:txBody>
      <dsp:txXfrm>
        <a:off x="4952007" y="2768600"/>
        <a:ext cx="3715768" cy="890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FF294-A093-4906-B057-188830E97444}" type="datetimeFigureOut">
              <a:rPr lang="es-MX" smtClean="0"/>
              <a:pPr/>
              <a:t>20/02/2020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1813E-31F9-44AA-AE03-3C2EE4B0D73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1011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1813E-31F9-44AA-AE03-3C2EE4B0D737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8340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20/02/2020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63821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20/02/2020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62907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20/02/2020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811883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20/02/2020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63931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20/02/2020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0077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20/02/2020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8767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20/02/2020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0515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20/02/2020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49884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20/02/2020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8604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20/02/2020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69428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20/02/2020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55887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B7C9F-BC5B-F245-B2A8-F2AE4A563301}" type="datetimeFigureOut">
              <a:rPr lang="es-ES_tradnl" smtClean="0"/>
              <a:pPr/>
              <a:t>20/02/2020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66344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3" y="-80669"/>
            <a:ext cx="8874268" cy="6858000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0" y="5800725"/>
            <a:ext cx="9401175" cy="1057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Rectángulo redondeado 35"/>
          <p:cNvSpPr/>
          <p:nvPr/>
        </p:nvSpPr>
        <p:spPr>
          <a:xfrm>
            <a:off x="1042461" y="2200275"/>
            <a:ext cx="3658126" cy="2514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¿Para qué soy bueno (a)? 1.4 ¿En qué me gustaría mejorar? </a:t>
            </a:r>
            <a:endParaRPr lang="es-MX" dirty="0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80" y="159411"/>
            <a:ext cx="1239467" cy="1420854"/>
          </a:xfrm>
          <a:prstGeom prst="rect">
            <a:avLst/>
          </a:prstGeom>
        </p:spPr>
      </p:pic>
      <p:sp>
        <p:nvSpPr>
          <p:cNvPr id="40" name="Triángulo isósceles 39"/>
          <p:cNvSpPr/>
          <p:nvPr/>
        </p:nvSpPr>
        <p:spPr>
          <a:xfrm rot="9802839">
            <a:off x="6466663" y="6000162"/>
            <a:ext cx="547167" cy="71383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4973" y="6086336"/>
            <a:ext cx="1646187" cy="670169"/>
          </a:xfrm>
          <a:prstGeom prst="rect">
            <a:avLst/>
          </a:prstGeom>
        </p:spPr>
      </p:pic>
      <p:sp>
        <p:nvSpPr>
          <p:cNvPr id="29" name="28 Rectángulo"/>
          <p:cNvSpPr/>
          <p:nvPr/>
        </p:nvSpPr>
        <p:spPr>
          <a:xfrm>
            <a:off x="153981" y="2200275"/>
            <a:ext cx="6950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 smtClean="0"/>
              <a:t>Entender las emociones</a:t>
            </a:r>
          </a:p>
          <a:p>
            <a:r>
              <a:rPr lang="es-MX" sz="3200" dirty="0" smtClean="0">
                <a:latin typeface="Arial Black" pitchFamily="34" charset="0"/>
              </a:rPr>
              <a:t> </a:t>
            </a:r>
          </a:p>
        </p:txBody>
      </p:sp>
      <p:pic>
        <p:nvPicPr>
          <p:cNvPr id="9" name="Picture 2" descr="C:\Users\BECAS 3\AppData\Local\Microsoft\Windows\Temporary Internet Files\Content.IE5\1C1B17PN\8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7569" y="4267200"/>
            <a:ext cx="1112628" cy="1447800"/>
          </a:xfrm>
          <a:prstGeom prst="rect">
            <a:avLst/>
          </a:prstGeom>
          <a:noFill/>
        </p:spPr>
      </p:pic>
      <p:sp>
        <p:nvSpPr>
          <p:cNvPr id="10" name="Oval 8">
            <a:extLst>
              <a:ext uri="{FF2B5EF4-FFF2-40B4-BE49-F238E27FC236}">
                <a16:creationId xmlns="" xmlns:a16="http://schemas.microsoft.com/office/drawing/2014/main" id="{A542659A-4FA0-6F4D-B73D-B428747300F6}"/>
              </a:ext>
            </a:extLst>
          </p:cNvPr>
          <p:cNvSpPr/>
          <p:nvPr/>
        </p:nvSpPr>
        <p:spPr>
          <a:xfrm>
            <a:off x="1678329" y="3715476"/>
            <a:ext cx="2720051" cy="263539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Autoregulación</a:t>
            </a:r>
            <a:endParaRPr lang="en-US" dirty="0"/>
          </a:p>
        </p:txBody>
      </p:sp>
      <p:pic>
        <p:nvPicPr>
          <p:cNvPr id="12" name="Picture 5" descr="C:\Users\BECAS 3\AppData\Local\Microsoft\Windows\Temporary Internet Files\Content.IE5\0IGUQ6HK\furious-2514031_960_72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2877" y="3886200"/>
            <a:ext cx="1417320" cy="1569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6664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365760" y="-10545"/>
            <a:ext cx="8382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600" dirty="0" smtClean="0">
                <a:latin typeface="Arial Black" pitchFamily="34" charset="0"/>
              </a:rPr>
              <a:t>Introducción</a:t>
            </a:r>
          </a:p>
          <a:p>
            <a:pPr algn="just"/>
            <a:endParaRPr lang="es-ES" dirty="0" smtClean="0">
              <a:latin typeface="Arial Black" pitchFamily="34" charset="0"/>
            </a:endParaRPr>
          </a:p>
          <a:p>
            <a:pPr algn="just"/>
            <a:endParaRPr lang="es-MX" dirty="0" smtClean="0">
              <a:latin typeface="Arial Black" pitchFamily="34" charset="0"/>
            </a:endParaRPr>
          </a:p>
          <a:p>
            <a:pPr algn="just"/>
            <a:r>
              <a:rPr lang="es-MX" sz="2800" dirty="0" smtClean="0"/>
              <a:t>Entender cómo funcionan las emociones es fundamental para regularlas. Para ayudar a los estudiantes a lograrlo, se les presentará el Mapa para navegar las emociones. Éste permite identificar que las respuestas fisiológicas, psicológicas y de conducta no son consecuencia de una situación por sí misma sino de la manera en que cada persona la interpreta y valora.</a:t>
            </a:r>
          </a:p>
          <a:p>
            <a:pPr algn="just"/>
            <a:endParaRPr lang="es-MX" sz="2800" dirty="0" smtClean="0"/>
          </a:p>
          <a:p>
            <a:pPr algn="just"/>
            <a:r>
              <a:rPr lang="es-MX" sz="2800" dirty="0" smtClean="0"/>
              <a:t> Comprender este proceso, reconocerlo y recrearlo en expresiones artísticas y literarias permitirá que los estudiantes ejerciten por medio del análisis, la creación y la práctica, otras maneras de entender y regular sus emociones.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193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237977"/>
            <a:ext cx="70479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¿Cuál es el objetivo de la lección?</a:t>
            </a:r>
          </a:p>
          <a:p>
            <a:pPr algn="just"/>
            <a:r>
              <a:rPr lang="es-MX" sz="2000" dirty="0" smtClean="0"/>
              <a:t>Explicar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al estudiante </a:t>
            </a:r>
            <a:r>
              <a:rPr lang="es-MX" sz="2000" dirty="0" smtClean="0"/>
              <a:t>en qué consiste la regulación emocional a través de reflexionar sobre las desventajas de reprimir y de dejarse llevar por las emociones, y de la exploración del MAPA para navegar las emociones.</a:t>
            </a:r>
            <a:endParaRPr lang="es-MX" sz="2000" b="1" cap="sm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996665" y="2472166"/>
            <a:ext cx="285992" cy="234322"/>
            <a:chOff x="5137870" y="6179731"/>
            <a:chExt cx="442243" cy="358525"/>
          </a:xfrm>
        </p:grpSpPr>
        <p:grpSp>
          <p:nvGrpSpPr>
            <p:cNvPr id="9" name="Grupo 8"/>
            <p:cNvGrpSpPr/>
            <p:nvPr/>
          </p:nvGrpSpPr>
          <p:grpSpPr>
            <a:xfrm>
              <a:off x="5137870" y="6179731"/>
              <a:ext cx="79723" cy="236868"/>
              <a:chOff x="1694453" y="1088740"/>
              <a:chExt cx="432048" cy="900100"/>
            </a:xfrm>
          </p:grpSpPr>
          <p:sp>
            <p:nvSpPr>
              <p:cNvPr id="15" name="Elipse 14"/>
              <p:cNvSpPr/>
              <p:nvPr/>
            </p:nvSpPr>
            <p:spPr>
              <a:xfrm>
                <a:off x="1694453" y="1088740"/>
                <a:ext cx="432048" cy="216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6" name="Elipse 15"/>
              <p:cNvSpPr/>
              <p:nvPr/>
            </p:nvSpPr>
            <p:spPr>
              <a:xfrm>
                <a:off x="1694453" y="1772816"/>
                <a:ext cx="432048" cy="216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3" name="Elipse 12"/>
            <p:cNvSpPr/>
            <p:nvPr/>
          </p:nvSpPr>
          <p:spPr>
            <a:xfrm>
              <a:off x="5508106" y="6446136"/>
              <a:ext cx="72007" cy="92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5174971" y="6182305"/>
              <a:ext cx="245318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7" name="16 Rectángulo"/>
          <p:cNvSpPr/>
          <p:nvPr/>
        </p:nvSpPr>
        <p:spPr>
          <a:xfrm>
            <a:off x="-1" y="1727459"/>
            <a:ext cx="9015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¿Por qué es importante? </a:t>
            </a:r>
          </a:p>
          <a:p>
            <a:pPr algn="r"/>
            <a:r>
              <a:rPr lang="es-MX" dirty="0" smtClean="0"/>
              <a:t>Porque los estudiantes obtendrán una herramienta para entender y regular sus emociones, misma que podrán utilizar en su vida cotidiana.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0" y="2831684"/>
            <a:ext cx="90154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Presentación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 Invita a los estudiantes a leer la introducción</a:t>
            </a:r>
            <a:r>
              <a:rPr lang="es-MX" dirty="0" smtClean="0"/>
              <a:t>, de la cita y “El reto es”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dirty="0" smtClean="0">
              <a:latin typeface="Arial Black" pitchFamily="34" charset="0"/>
            </a:endParaRP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Lea en voz alta el texto ante el grupo.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¿Te ha pasado que cuando se acerca la chica o el chico que te gusta, aunque quisieras hablarle, te quedas mudo. ¿O te ha pasado que supones que tus compañeros se burlarán de tus opiniones y prefieres no participar en clase? ¿Alguna vez los exámenes te han hecho sentir tanta ansiedad que se te olvida todo y terminas reprobando? Estos ejemplos ilustran la manera en que se presentan las emociones y cómo respondemos ante ellas. Afortunadamente, tenemos la posibilidad de modificar este proceso.</a:t>
            </a:r>
          </a:p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b="1" dirty="0" smtClean="0">
                <a:latin typeface="Arial" pitchFamily="34" charset="0"/>
                <a:cs typeface="Arial" pitchFamily="34" charset="0"/>
              </a:rPr>
              <a:t>El reto es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conocer el Mapa para navegar las emociones, que te ayudará a comprender cómo funcionan éstas y de qué manera podemos regularlas.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84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" y="6405"/>
            <a:ext cx="90154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Arial Black" pitchFamily="34" charset="0"/>
              </a:rPr>
              <a:t>Actividad 1: </a:t>
            </a:r>
            <a:r>
              <a:rPr lang="es-MX" sz="2400" b="1" dirty="0" smtClean="0"/>
              <a:t>Un compañero o compañera leerá en voz alta el siguiente cuento corto de Thomas Bailey </a:t>
            </a:r>
            <a:r>
              <a:rPr lang="es-MX" sz="2400" b="1" dirty="0" err="1" smtClean="0"/>
              <a:t>Aldrich</a:t>
            </a:r>
            <a:r>
              <a:rPr lang="es-MX" sz="2400" b="1" dirty="0" smtClean="0"/>
              <a:t>. Escuchen con atención:</a:t>
            </a:r>
            <a:endParaRPr lang="es-MX" sz="2400" b="1" dirty="0" smtClean="0">
              <a:latin typeface="Arial Black" pitchFamily="34" charset="0"/>
            </a:endParaRPr>
          </a:p>
          <a:p>
            <a:pPr algn="just"/>
            <a:r>
              <a:rPr lang="es-MX" sz="2400" b="1" dirty="0" smtClean="0">
                <a:solidFill>
                  <a:schemeClr val="accent1"/>
                </a:solidFill>
              </a:rPr>
              <a:t>Escalofriante : Una mujer está sentada sola en una casa. Sabe que no hay nadie más en el mundo: todos los otros seres han muerto. Golpean a la puerta.</a:t>
            </a:r>
          </a:p>
          <a:p>
            <a:pPr algn="just"/>
            <a:endParaRPr lang="es-MX" sz="2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lphaLcPeriod"/>
            </a:pPr>
            <a:r>
              <a:rPr lang="es-MX" sz="2400" dirty="0" smtClean="0"/>
              <a:t>En parejas escriban aquí o en su cuaderno qué emociones piensan que experimentó la mujer del cuento cuando oyó los golpes en la puerta, qué fue lo que pudo haber pensado y qué consideran que hará después.</a:t>
            </a:r>
          </a:p>
          <a:p>
            <a:pPr marL="457200" indent="-457200" algn="just"/>
            <a:endParaRPr lang="es-MX" sz="2400" dirty="0" smtClean="0"/>
          </a:p>
          <a:p>
            <a:pPr marL="457200" indent="-457200" algn="just"/>
            <a:r>
              <a:rPr lang="es-MX" sz="2400" dirty="0" smtClean="0"/>
              <a:t>Pida a los estudiantes que se identificaron con la primera situación que levanten la mano. Haga lo mismo con la segunda y tercera situación. Mencione que en esta variación, y a lo largo de todo el curso sobre autorregulación, entenderán sus emociones y cómo regularlas para saber qué hacer ante las situaciones que las detonen.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s-MX" sz="2400" b="1" cap="sm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845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5888" y="273697"/>
            <a:ext cx="70850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Arial Black" pitchFamily="34" charset="0"/>
              </a:rPr>
              <a:t>Actividad 2: </a:t>
            </a:r>
            <a:r>
              <a:rPr lang="es-MX" sz="2000" dirty="0" smtClean="0"/>
              <a:t>. El Mapa para navegar las emociones puede ayudarte a entender cómo fue que la mujer del cuento vivió esta experiencia. Analicen el MAPA:</a:t>
            </a:r>
            <a:endParaRPr lang="es-MX" sz="2000" dirty="0" smtClean="0">
              <a:latin typeface="Arial Black" pitchFamily="34" charset="0"/>
            </a:endParaRPr>
          </a:p>
          <a:p>
            <a:endParaRPr lang="es-MX" sz="2000" dirty="0" smtClean="0">
              <a:latin typeface="Arial Black" pitchFamily="34" charset="0"/>
            </a:endParaRPr>
          </a:p>
        </p:txBody>
      </p:sp>
      <p:sp>
        <p:nvSpPr>
          <p:cNvPr id="18" name="Rectángulo 10"/>
          <p:cNvSpPr/>
          <p:nvPr/>
        </p:nvSpPr>
        <p:spPr>
          <a:xfrm>
            <a:off x="5343305" y="900386"/>
            <a:ext cx="158643" cy="94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0"/>
          <p:cNvSpPr/>
          <p:nvPr/>
        </p:nvSpPr>
        <p:spPr>
          <a:xfrm>
            <a:off x="5495705" y="1052786"/>
            <a:ext cx="1705195" cy="1090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 10"/>
          <p:cNvSpPr/>
          <p:nvPr/>
        </p:nvSpPr>
        <p:spPr>
          <a:xfrm>
            <a:off x="5495705" y="1052786"/>
            <a:ext cx="158643" cy="94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9" name="8 Diagrama"/>
          <p:cNvGraphicFramePr/>
          <p:nvPr/>
        </p:nvGraphicFramePr>
        <p:xfrm>
          <a:off x="320041" y="1397000"/>
          <a:ext cx="8695372" cy="504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1" name="10 Conector recto de flecha"/>
          <p:cNvCxnSpPr/>
          <p:nvPr/>
        </p:nvCxnSpPr>
        <p:spPr>
          <a:xfrm>
            <a:off x="1828800" y="2377440"/>
            <a:ext cx="0" cy="365760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1828800" y="3718560"/>
            <a:ext cx="0" cy="365760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1828800" y="5059680"/>
            <a:ext cx="0" cy="365760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1828800" y="27432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>
            <a:off x="4373880" y="1945005"/>
            <a:ext cx="969425" cy="0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H="1">
            <a:off x="4373880" y="3169920"/>
            <a:ext cx="969425" cy="0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>
            <a:off x="4373880" y="4495800"/>
            <a:ext cx="969425" cy="0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H="1">
            <a:off x="4373881" y="5882640"/>
            <a:ext cx="969424" cy="0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684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" y="273697"/>
            <a:ext cx="81970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Pida a los alumnos que analicen con atención el esquema del Mapa para navegar las emociones y ejemplifique con el cuento, respondiendo a las dudas.</a:t>
            </a: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Es importante que los estudiantes identifiquen las ventajas del MAPA en su vida cotidiana. Regular las emociones implica que el individuo influya en la frecuencia, duración e intensidad con la que experimenta, expresa o responde a una emoción. Cada etapa del MAPA señala una familia de estrategias (selección y modificación de la situación; regulación de la atención, cambio cognitivo y modulación de las respuestas) que podemos usar para regular las emociones. Ya sea para fortalecer aquellas que nos ayudan o para disminuir las que no nos ayudan. En este modelo, una emoción se refiere a un conjunto de factores psicológicos, físicos y de conducta que se retroalimentan entre sí.</a:t>
            </a:r>
            <a:endParaRPr lang="es-MX" sz="2000" b="1" cap="sm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75249" y="5144086"/>
            <a:ext cx="7521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Las emociones se desenvuelven y manifiestan en un proceso que consta de cuatro fases interconectadas: Mundo, Atención, Pensamiento y Acción, las cuales se enmarcan dentro un contexto. De ahí que el modelo se llame MAPA.</a:t>
            </a:r>
            <a:endParaRPr lang="es-MX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845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26909" y="167017"/>
            <a:ext cx="459561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cap="small" dirty="0" smtClean="0">
                <a:solidFill>
                  <a:srgbClr val="FF0000"/>
                </a:solidFill>
              </a:rPr>
              <a:t>RESUMEN</a:t>
            </a:r>
          </a:p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El Mapa para navegar las emociones es una herramienta que puede ser utilizada en la vida cotidiana. En el aula, ser conscientes de este proceso y de la posibilidad de modificar las respuestas en distintos momentos del mismo, puede facilitar tanto los procesos de aprendizaje como las relaciones interpersonales en sí mismas, favoreciendo un ambiente de confianza y seguridad. Intente analizar desde esta perspectiva sus relaciones con los otros y consigo mismo en los diferentes aspectos de su vida y reflexione acerca de su utilidad. Puede consultar el trabajo de Alexia </a:t>
            </a:r>
            <a:r>
              <a:rPr lang="es-MX" sz="2000" dirty="0" err="1" smtClean="0">
                <a:latin typeface="Arial" pitchFamily="34" charset="0"/>
                <a:cs typeface="Arial" pitchFamily="34" charset="0"/>
              </a:rPr>
              <a:t>Aramendi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para conocer un poco más sobre el modelo, en el enlace: </a:t>
            </a:r>
            <a:r>
              <a:rPr lang="es-MX" sz="2000" dirty="0" smtClean="0"/>
              <a:t>https://uvadoc.uva.es/bitstream/10324/17470/1/TFG-B.826.pdf</a:t>
            </a:r>
            <a:endParaRPr lang="es-ES" sz="2000" b="1" cap="small" dirty="0" smtClean="0">
              <a:solidFill>
                <a:srgbClr val="FF0000"/>
              </a:solidFill>
            </a:endParaRPr>
          </a:p>
          <a:p>
            <a:endParaRPr lang="es-MX" sz="2000" b="1" cap="small" dirty="0">
              <a:solidFill>
                <a:srgbClr val="FF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166912" y="2025748"/>
            <a:ext cx="38485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ESCRIBE ¿Qué te llevas de esta actividad?</a:t>
            </a:r>
          </a:p>
          <a:p>
            <a:r>
              <a:rPr lang="es-E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56845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>
            <a:extLst>
              <a:ext uri="{FF2B5EF4-FFF2-40B4-BE49-F238E27FC236}">
                <a16:creationId xmlns="" xmlns:a16="http://schemas.microsoft.com/office/drawing/2014/main" id="{AD660D75-67BB-664B-BFD1-C1277D46D824}"/>
              </a:ext>
            </a:extLst>
          </p:cNvPr>
          <p:cNvSpPr/>
          <p:nvPr/>
        </p:nvSpPr>
        <p:spPr>
          <a:xfrm>
            <a:off x="838200" y="-7257"/>
            <a:ext cx="2362200" cy="381000"/>
          </a:xfrm>
          <a:custGeom>
            <a:avLst/>
            <a:gdLst/>
            <a:ahLst/>
            <a:cxnLst/>
            <a:rect l="l" t="t" r="r" b="b"/>
            <a:pathLst>
              <a:path w="2479675" h="1566545">
                <a:moveTo>
                  <a:pt x="0" y="1565998"/>
                </a:moveTo>
                <a:lnTo>
                  <a:pt x="2479332" y="1565998"/>
                </a:lnTo>
                <a:lnTo>
                  <a:pt x="2479332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3" name="object 8">
            <a:extLst>
              <a:ext uri="{FF2B5EF4-FFF2-40B4-BE49-F238E27FC236}">
                <a16:creationId xmlns="" xmlns:a16="http://schemas.microsoft.com/office/drawing/2014/main" id="{E1C22324-154A-D94C-B08B-1ECFD16FE7E3}"/>
              </a:ext>
            </a:extLst>
          </p:cNvPr>
          <p:cNvSpPr/>
          <p:nvPr/>
        </p:nvSpPr>
        <p:spPr>
          <a:xfrm>
            <a:off x="6281057" y="6495143"/>
            <a:ext cx="2362200" cy="381000"/>
          </a:xfrm>
          <a:custGeom>
            <a:avLst/>
            <a:gdLst/>
            <a:ahLst/>
            <a:cxnLst/>
            <a:rect l="l" t="t" r="r" b="b"/>
            <a:pathLst>
              <a:path w="2479675" h="1566545">
                <a:moveTo>
                  <a:pt x="0" y="1565998"/>
                </a:moveTo>
                <a:lnTo>
                  <a:pt x="2479332" y="1565998"/>
                </a:lnTo>
                <a:lnTo>
                  <a:pt x="2479332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4" name="object 9">
            <a:extLst>
              <a:ext uri="{FF2B5EF4-FFF2-40B4-BE49-F238E27FC236}">
                <a16:creationId xmlns="" xmlns:a16="http://schemas.microsoft.com/office/drawing/2014/main" id="{442181FA-95F4-AD46-A6C4-B05EF93DD585}"/>
              </a:ext>
            </a:extLst>
          </p:cNvPr>
          <p:cNvSpPr/>
          <p:nvPr/>
        </p:nvSpPr>
        <p:spPr>
          <a:xfrm>
            <a:off x="0" y="477980"/>
            <a:ext cx="9144000" cy="6096000"/>
          </a:xfrm>
          <a:custGeom>
            <a:avLst/>
            <a:gdLst/>
            <a:ahLst/>
            <a:cxnLst/>
            <a:rect l="l" t="t" r="r" b="b"/>
            <a:pathLst>
              <a:path w="2256154" h="3878579">
                <a:moveTo>
                  <a:pt x="0" y="3878148"/>
                </a:moveTo>
                <a:lnTo>
                  <a:pt x="2256002" y="3878148"/>
                </a:lnTo>
                <a:lnTo>
                  <a:pt x="2256002" y="0"/>
                </a:lnTo>
                <a:lnTo>
                  <a:pt x="0" y="0"/>
                </a:lnTo>
                <a:lnTo>
                  <a:pt x="0" y="38781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r>
              <a:rPr lang="es-MX" sz="2000" dirty="0" smtClean="0"/>
              <a:t>De acuerdo a las siguientes afirmaciones, seleccione la opción que refleje su opinión</a:t>
            </a:r>
            <a:endParaRPr sz="1900" dirty="0"/>
          </a:p>
        </p:txBody>
      </p:sp>
      <p:sp>
        <p:nvSpPr>
          <p:cNvPr id="5" name="object 10">
            <a:extLst>
              <a:ext uri="{FF2B5EF4-FFF2-40B4-BE49-F238E27FC236}">
                <a16:creationId xmlns="" xmlns:a16="http://schemas.microsoft.com/office/drawing/2014/main" id="{29700AC3-8E6B-3242-A3F9-D407FB9AF115}"/>
              </a:ext>
            </a:extLst>
          </p:cNvPr>
          <p:cNvSpPr/>
          <p:nvPr/>
        </p:nvSpPr>
        <p:spPr>
          <a:xfrm>
            <a:off x="685800" y="0"/>
            <a:ext cx="7634514" cy="464335"/>
          </a:xfrm>
          <a:custGeom>
            <a:avLst/>
            <a:gdLst/>
            <a:ahLst/>
            <a:cxnLst/>
            <a:rect l="l" t="t" r="r" b="b"/>
            <a:pathLst>
              <a:path w="2256154" h="318134">
                <a:moveTo>
                  <a:pt x="2116302" y="0"/>
                </a:moveTo>
                <a:lnTo>
                  <a:pt x="139700" y="0"/>
                </a:lnTo>
                <a:lnTo>
                  <a:pt x="58935" y="2182"/>
                </a:lnTo>
                <a:lnTo>
                  <a:pt x="17462" y="17462"/>
                </a:lnTo>
                <a:lnTo>
                  <a:pt x="2182" y="58935"/>
                </a:lnTo>
                <a:lnTo>
                  <a:pt x="0" y="139700"/>
                </a:lnTo>
                <a:lnTo>
                  <a:pt x="0" y="317804"/>
                </a:lnTo>
                <a:lnTo>
                  <a:pt x="2256002" y="317804"/>
                </a:lnTo>
                <a:lnTo>
                  <a:pt x="2256002" y="139700"/>
                </a:lnTo>
                <a:lnTo>
                  <a:pt x="2253819" y="58935"/>
                </a:lnTo>
                <a:lnTo>
                  <a:pt x="2238540" y="17462"/>
                </a:lnTo>
                <a:lnTo>
                  <a:pt x="2197066" y="2182"/>
                </a:lnTo>
                <a:lnTo>
                  <a:pt x="2116302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6" name="object 34">
            <a:extLst>
              <a:ext uri="{FF2B5EF4-FFF2-40B4-BE49-F238E27FC236}">
                <a16:creationId xmlns="" xmlns:a16="http://schemas.microsoft.com/office/drawing/2014/main" id="{E754D0E2-1A68-F040-940E-A10FFF65897C}"/>
              </a:ext>
            </a:extLst>
          </p:cNvPr>
          <p:cNvSpPr txBox="1"/>
          <p:nvPr/>
        </p:nvSpPr>
        <p:spPr>
          <a:xfrm>
            <a:off x="685800" y="20785"/>
            <a:ext cx="7634514" cy="322863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wrap="square" lIns="0" tIns="14941" rIns="0" bIns="0" rtlCol="0">
            <a:spAutoFit/>
          </a:bodyPr>
          <a:lstStyle/>
          <a:p>
            <a:pPr marL="14941">
              <a:spcBef>
                <a:spcPts val="117"/>
              </a:spcBef>
            </a:pPr>
            <a:r>
              <a:rPr lang="es-ES" sz="2000" b="1" spc="-5" dirty="0" smtClean="0">
                <a:solidFill>
                  <a:srgbClr val="FFFFFF"/>
                </a:solidFill>
                <a:latin typeface="Soberana Sans"/>
                <a:cs typeface="Soberana Sans"/>
              </a:rPr>
              <a:t>EVALUACIÓN DE LA SESIÓN       Prepa:     Grupo:        Turno:  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0" y="872835"/>
          <a:ext cx="9144000" cy="6096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1524000"/>
                <a:gridCol w="1219200"/>
                <a:gridCol w="838200"/>
                <a:gridCol w="914400"/>
                <a:gridCol w="1219200"/>
              </a:tblGrid>
              <a:tr h="651165">
                <a:tc>
                  <a:txBody>
                    <a:bodyPr/>
                    <a:lstStyle/>
                    <a:p>
                      <a:r>
                        <a:rPr lang="es-MX" dirty="0" smtClean="0"/>
                        <a:t>Rubro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Totalmente en desacuerdo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En desacuerdo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Neutral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De acuerdo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Totalmente de acuerdo</a:t>
                      </a:r>
                      <a:endParaRPr lang="es-MX" sz="1600" dirty="0"/>
                    </a:p>
                  </a:txBody>
                  <a:tcPr/>
                </a:tc>
              </a:tr>
              <a:tr h="900545">
                <a:tc>
                  <a:txBody>
                    <a:bodyPr/>
                    <a:lstStyle/>
                    <a:p>
                      <a:r>
                        <a:rPr lang="es-MX" dirty="0" smtClean="0"/>
                        <a:t>El 50% de los estudiantes identificaron las ventajas del MAPA para navegar las emociones.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65018">
                <a:tc>
                  <a:txBody>
                    <a:bodyPr/>
                    <a:lstStyle/>
                    <a:p>
                      <a:r>
                        <a:rPr lang="es-MX" dirty="0" smtClean="0"/>
                        <a:t>Los estudiantes mostraron interés y se involucraron en la actividad.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78873">
                <a:tc>
                  <a:txBody>
                    <a:bodyPr/>
                    <a:lstStyle/>
                    <a:p>
                      <a:r>
                        <a:rPr lang="es-MX" dirty="0" smtClean="0"/>
                        <a:t>Se logró un clima de confianza en el grupo.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65018">
                <a:tc gridSpan="6">
                  <a:txBody>
                    <a:bodyPr/>
                    <a:lstStyle/>
                    <a:p>
                      <a:r>
                        <a:rPr lang="es-MX" dirty="0" smtClean="0"/>
                        <a:t>¿Qué funcionó bien y qué efectos positivos se observaron al realizar la actividad?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85027">
                <a:tc gridSpan="6">
                  <a:txBody>
                    <a:bodyPr/>
                    <a:lstStyle/>
                    <a:p>
                      <a:r>
                        <a:rPr lang="es-MX" dirty="0" smtClean="0"/>
                        <a:t>Descripción de dificultades y áreas de oportunidad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85027">
                <a:tc gridSpan="6">
                  <a:txBody>
                    <a:bodyPr/>
                    <a:lstStyle/>
                    <a:p>
                      <a:r>
                        <a:rPr lang="es-MX" dirty="0" smtClean="0"/>
                        <a:t>¿Qué alumnos no</a:t>
                      </a:r>
                      <a:r>
                        <a:rPr lang="es-MX" baseline="0" dirty="0" smtClean="0"/>
                        <a:t> realiz</a:t>
                      </a:r>
                      <a:r>
                        <a:rPr lang="es-MX" dirty="0" smtClean="0"/>
                        <a:t>aron la actividad? </a:t>
                      </a:r>
                    </a:p>
                    <a:p>
                      <a:r>
                        <a:rPr lang="es-ES" dirty="0" smtClean="0"/>
                        <a:t>1.</a:t>
                      </a:r>
                    </a:p>
                    <a:p>
                      <a:r>
                        <a:rPr lang="es-ES" dirty="0" smtClean="0"/>
                        <a:t>2.</a:t>
                      </a:r>
                    </a:p>
                    <a:p>
                      <a:r>
                        <a:rPr lang="es-ES" dirty="0" smtClean="0"/>
                        <a:t>3.</a:t>
                      </a:r>
                    </a:p>
                    <a:p>
                      <a:r>
                        <a:rPr lang="es-ES" dirty="0" smtClean="0"/>
                        <a:t>4.</a:t>
                      </a:r>
                    </a:p>
                    <a:p>
                      <a:r>
                        <a:rPr lang="es-ES" dirty="0" smtClean="0"/>
                        <a:t>5.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4878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068643" y="1206189"/>
            <a:ext cx="2928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cap="small" dirty="0"/>
              <a:t>Gracias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  <p:sp>
        <p:nvSpPr>
          <p:cNvPr id="5" name="Oval 8">
            <a:extLst>
              <a:ext uri="{FF2B5EF4-FFF2-40B4-BE49-F238E27FC236}">
                <a16:creationId xmlns="" xmlns:a16="http://schemas.microsoft.com/office/drawing/2014/main" id="{A542659A-4FA0-6F4D-B73D-B428747300F6}"/>
              </a:ext>
            </a:extLst>
          </p:cNvPr>
          <p:cNvSpPr/>
          <p:nvPr/>
        </p:nvSpPr>
        <p:spPr>
          <a:xfrm>
            <a:off x="2226969" y="3063240"/>
            <a:ext cx="3183231" cy="328763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Autoregulación</a:t>
            </a:r>
            <a:endParaRPr lang="en-US" dirty="0"/>
          </a:p>
        </p:txBody>
      </p:sp>
      <p:pic>
        <p:nvPicPr>
          <p:cNvPr id="7" name="Picture 5" descr="C:\Users\BECAS 3\AppData\Local\Microsoft\Windows\Temporary Internet Files\Content.IE5\0IGUQ6HK\furious-2514031_960_72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9637" y="3520440"/>
            <a:ext cx="1417320" cy="156972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4496957" y="6070293"/>
            <a:ext cx="22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Imagen  prediseñada de office Online</a:t>
            </a:r>
            <a:endParaRPr lang="es-MX" sz="1000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903635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811</TotalTime>
  <Words>977</Words>
  <Application>Microsoft Office PowerPoint</Application>
  <PresentationFormat>Presentación en pantalla (4:3)</PresentationFormat>
  <Paragraphs>74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TUTORIAS ELIZABETH</cp:lastModifiedBy>
  <cp:revision>34</cp:revision>
  <dcterms:created xsi:type="dcterms:W3CDTF">2018-01-29T17:15:52Z</dcterms:created>
  <dcterms:modified xsi:type="dcterms:W3CDTF">2020-02-20T17:06:46Z</dcterms:modified>
</cp:coreProperties>
</file>