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9144000"/>
  <p:notesSz cx="12192000" cy="20104100"/>
  <p:defaultTextStyle>
    <a:defPPr>
      <a:defRPr lang="es-MX"/>
    </a:defPPr>
    <a:lvl1pPr marL="0" algn="l" defTabSz="452994" rtl="0" eaLnBrk="1" latinLnBrk="0" hangingPunct="1">
      <a:defRPr sz="892" kern="1200">
        <a:solidFill>
          <a:schemeClr val="tx1"/>
        </a:solidFill>
        <a:latin typeface="+mn-lt"/>
        <a:ea typeface="+mn-ea"/>
        <a:cs typeface="+mn-cs"/>
      </a:defRPr>
    </a:lvl1pPr>
    <a:lvl2pPr marL="226497" algn="l" defTabSz="452994" rtl="0" eaLnBrk="1" latinLnBrk="0" hangingPunct="1">
      <a:defRPr sz="892" kern="1200">
        <a:solidFill>
          <a:schemeClr val="tx1"/>
        </a:solidFill>
        <a:latin typeface="+mn-lt"/>
        <a:ea typeface="+mn-ea"/>
        <a:cs typeface="+mn-cs"/>
      </a:defRPr>
    </a:lvl2pPr>
    <a:lvl3pPr marL="452994" algn="l" defTabSz="452994" rtl="0" eaLnBrk="1" latinLnBrk="0" hangingPunct="1">
      <a:defRPr sz="892" kern="1200">
        <a:solidFill>
          <a:schemeClr val="tx1"/>
        </a:solidFill>
        <a:latin typeface="+mn-lt"/>
        <a:ea typeface="+mn-ea"/>
        <a:cs typeface="+mn-cs"/>
      </a:defRPr>
    </a:lvl3pPr>
    <a:lvl4pPr marL="679491" algn="l" defTabSz="452994" rtl="0" eaLnBrk="1" latinLnBrk="0" hangingPunct="1">
      <a:defRPr sz="892" kern="1200">
        <a:solidFill>
          <a:schemeClr val="tx1"/>
        </a:solidFill>
        <a:latin typeface="+mn-lt"/>
        <a:ea typeface="+mn-ea"/>
        <a:cs typeface="+mn-cs"/>
      </a:defRPr>
    </a:lvl4pPr>
    <a:lvl5pPr marL="905988" algn="l" defTabSz="452994" rtl="0" eaLnBrk="1" latinLnBrk="0" hangingPunct="1">
      <a:defRPr sz="892" kern="1200">
        <a:solidFill>
          <a:schemeClr val="tx1"/>
        </a:solidFill>
        <a:latin typeface="+mn-lt"/>
        <a:ea typeface="+mn-ea"/>
        <a:cs typeface="+mn-cs"/>
      </a:defRPr>
    </a:lvl5pPr>
    <a:lvl6pPr marL="1132484" algn="l" defTabSz="452994" rtl="0" eaLnBrk="1" latinLnBrk="0" hangingPunct="1">
      <a:defRPr sz="892" kern="1200">
        <a:solidFill>
          <a:schemeClr val="tx1"/>
        </a:solidFill>
        <a:latin typeface="+mn-lt"/>
        <a:ea typeface="+mn-ea"/>
        <a:cs typeface="+mn-cs"/>
      </a:defRPr>
    </a:lvl6pPr>
    <a:lvl7pPr marL="1358981" algn="l" defTabSz="452994" rtl="0" eaLnBrk="1" latinLnBrk="0" hangingPunct="1">
      <a:defRPr sz="892" kern="1200">
        <a:solidFill>
          <a:schemeClr val="tx1"/>
        </a:solidFill>
        <a:latin typeface="+mn-lt"/>
        <a:ea typeface="+mn-ea"/>
        <a:cs typeface="+mn-cs"/>
      </a:defRPr>
    </a:lvl7pPr>
    <a:lvl8pPr marL="1585478" algn="l" defTabSz="452994" rtl="0" eaLnBrk="1" latinLnBrk="0" hangingPunct="1">
      <a:defRPr sz="892" kern="1200">
        <a:solidFill>
          <a:schemeClr val="tx1"/>
        </a:solidFill>
        <a:latin typeface="+mn-lt"/>
        <a:ea typeface="+mn-ea"/>
        <a:cs typeface="+mn-cs"/>
      </a:defRPr>
    </a:lvl8pPr>
    <a:lvl9pPr marL="1811975" algn="l" defTabSz="452994" rtl="0" eaLnBrk="1" latinLnBrk="0" hangingPunct="1">
      <a:defRPr sz="8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914" y="108"/>
      </p:cViewPr>
      <p:guideLst>
        <p:guide orient="horz" pos="131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15869" rtl="0" eaLnBrk="1" latinLnBrk="0" hangingPunct="1">
        <a:spcBef>
          <a:spcPct val="0"/>
        </a:spcBef>
        <a:buNone/>
        <a:defRPr sz="20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5951" indent="-155951" algn="l" defTabSz="415869" rtl="0" eaLnBrk="1" latinLnBrk="0" hangingPunct="1">
        <a:spcBef>
          <a:spcPct val="20000"/>
        </a:spcBef>
        <a:buFont typeface="Arial" pitchFamily="34" charset="0"/>
        <a:buChar char="•"/>
        <a:defRPr sz="1455" kern="1200">
          <a:solidFill>
            <a:schemeClr val="tx1"/>
          </a:solidFill>
          <a:latin typeface="+mn-lt"/>
          <a:ea typeface="+mn-ea"/>
          <a:cs typeface="+mn-cs"/>
        </a:defRPr>
      </a:lvl1pPr>
      <a:lvl2pPr marL="337894" indent="-129959" algn="l" defTabSz="415869" rtl="0" eaLnBrk="1" latinLnBrk="0" hangingPunct="1">
        <a:spcBef>
          <a:spcPct val="20000"/>
        </a:spcBef>
        <a:buFont typeface="Arial" pitchFamily="34" charset="0"/>
        <a:buChar char="–"/>
        <a:defRPr sz="1273" kern="1200">
          <a:solidFill>
            <a:schemeClr val="tx1"/>
          </a:solidFill>
          <a:latin typeface="+mn-lt"/>
          <a:ea typeface="+mn-ea"/>
          <a:cs typeface="+mn-cs"/>
        </a:defRPr>
      </a:lvl2pPr>
      <a:lvl3pPr marL="519836" indent="-103967" algn="l" defTabSz="415869" rtl="0" eaLnBrk="1" latinLnBrk="0" hangingPunct="1">
        <a:spcBef>
          <a:spcPct val="20000"/>
        </a:spcBef>
        <a:buFont typeface="Arial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3pPr>
      <a:lvl4pPr marL="727771" indent="-103967" algn="l" defTabSz="415869" rtl="0" eaLnBrk="1" latinLnBrk="0" hangingPunct="1">
        <a:spcBef>
          <a:spcPct val="20000"/>
        </a:spcBef>
        <a:buFont typeface="Arial" pitchFamily="34" charset="0"/>
        <a:buChar char="–"/>
        <a:defRPr sz="910" kern="1200">
          <a:solidFill>
            <a:schemeClr val="tx1"/>
          </a:solidFill>
          <a:latin typeface="+mn-lt"/>
          <a:ea typeface="+mn-ea"/>
          <a:cs typeface="+mn-cs"/>
        </a:defRPr>
      </a:lvl4pPr>
      <a:lvl5pPr marL="935706" indent="-103967" algn="l" defTabSz="415869" rtl="0" eaLnBrk="1" latinLnBrk="0" hangingPunct="1">
        <a:spcBef>
          <a:spcPct val="20000"/>
        </a:spcBef>
        <a:buFont typeface="Arial" pitchFamily="34" charset="0"/>
        <a:buChar char="»"/>
        <a:defRPr sz="910" kern="1200">
          <a:solidFill>
            <a:schemeClr val="tx1"/>
          </a:solidFill>
          <a:latin typeface="+mn-lt"/>
          <a:ea typeface="+mn-ea"/>
          <a:cs typeface="+mn-cs"/>
        </a:defRPr>
      </a:lvl5pPr>
      <a:lvl6pPr marL="1143640" indent="-103967" algn="l" defTabSz="415869" rtl="0" eaLnBrk="1" latinLnBrk="0" hangingPunct="1">
        <a:spcBef>
          <a:spcPct val="20000"/>
        </a:spcBef>
        <a:buFont typeface="Arial" pitchFamily="34" charset="0"/>
        <a:buChar char="•"/>
        <a:defRPr sz="910" kern="1200">
          <a:solidFill>
            <a:schemeClr val="tx1"/>
          </a:solidFill>
          <a:latin typeface="+mn-lt"/>
          <a:ea typeface="+mn-ea"/>
          <a:cs typeface="+mn-cs"/>
        </a:defRPr>
      </a:lvl6pPr>
      <a:lvl7pPr marL="1351575" indent="-103967" algn="l" defTabSz="415869" rtl="0" eaLnBrk="1" latinLnBrk="0" hangingPunct="1">
        <a:spcBef>
          <a:spcPct val="20000"/>
        </a:spcBef>
        <a:buFont typeface="Arial" pitchFamily="34" charset="0"/>
        <a:buChar char="•"/>
        <a:defRPr sz="910" kern="1200">
          <a:solidFill>
            <a:schemeClr val="tx1"/>
          </a:solidFill>
          <a:latin typeface="+mn-lt"/>
          <a:ea typeface="+mn-ea"/>
          <a:cs typeface="+mn-cs"/>
        </a:defRPr>
      </a:lvl7pPr>
      <a:lvl8pPr marL="1559509" indent="-103967" algn="l" defTabSz="415869" rtl="0" eaLnBrk="1" latinLnBrk="0" hangingPunct="1">
        <a:spcBef>
          <a:spcPct val="20000"/>
        </a:spcBef>
        <a:buFont typeface="Arial" pitchFamily="34" charset="0"/>
        <a:buChar char="•"/>
        <a:defRPr sz="910" kern="1200">
          <a:solidFill>
            <a:schemeClr val="tx1"/>
          </a:solidFill>
          <a:latin typeface="+mn-lt"/>
          <a:ea typeface="+mn-ea"/>
          <a:cs typeface="+mn-cs"/>
        </a:defRPr>
      </a:lvl8pPr>
      <a:lvl9pPr marL="1767444" indent="-103967" algn="l" defTabSz="415869" rtl="0" eaLnBrk="1" latinLnBrk="0" hangingPunct="1">
        <a:spcBef>
          <a:spcPct val="20000"/>
        </a:spcBef>
        <a:buFont typeface="Arial" pitchFamily="34" charset="0"/>
        <a:buChar char="•"/>
        <a:defRPr sz="9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5869" rtl="0" eaLnBrk="1" latinLnBrk="0" hangingPunct="1">
        <a:defRPr sz="819" kern="1200">
          <a:solidFill>
            <a:schemeClr val="tx1"/>
          </a:solidFill>
          <a:latin typeface="+mn-lt"/>
          <a:ea typeface="+mn-ea"/>
          <a:cs typeface="+mn-cs"/>
        </a:defRPr>
      </a:lvl1pPr>
      <a:lvl2pPr marL="207935" algn="l" defTabSz="415869" rtl="0" eaLnBrk="1" latinLnBrk="0" hangingPunct="1">
        <a:defRPr sz="819" kern="1200">
          <a:solidFill>
            <a:schemeClr val="tx1"/>
          </a:solidFill>
          <a:latin typeface="+mn-lt"/>
          <a:ea typeface="+mn-ea"/>
          <a:cs typeface="+mn-cs"/>
        </a:defRPr>
      </a:lvl2pPr>
      <a:lvl3pPr marL="415869" algn="l" defTabSz="415869" rtl="0" eaLnBrk="1" latinLnBrk="0" hangingPunct="1">
        <a:defRPr sz="819" kern="1200">
          <a:solidFill>
            <a:schemeClr val="tx1"/>
          </a:solidFill>
          <a:latin typeface="+mn-lt"/>
          <a:ea typeface="+mn-ea"/>
          <a:cs typeface="+mn-cs"/>
        </a:defRPr>
      </a:lvl3pPr>
      <a:lvl4pPr marL="623804" algn="l" defTabSz="415869" rtl="0" eaLnBrk="1" latinLnBrk="0" hangingPunct="1">
        <a:defRPr sz="819" kern="1200">
          <a:solidFill>
            <a:schemeClr val="tx1"/>
          </a:solidFill>
          <a:latin typeface="+mn-lt"/>
          <a:ea typeface="+mn-ea"/>
          <a:cs typeface="+mn-cs"/>
        </a:defRPr>
      </a:lvl4pPr>
      <a:lvl5pPr marL="831738" algn="l" defTabSz="415869" rtl="0" eaLnBrk="1" latinLnBrk="0" hangingPunct="1">
        <a:defRPr sz="819" kern="1200">
          <a:solidFill>
            <a:schemeClr val="tx1"/>
          </a:solidFill>
          <a:latin typeface="+mn-lt"/>
          <a:ea typeface="+mn-ea"/>
          <a:cs typeface="+mn-cs"/>
        </a:defRPr>
      </a:lvl5pPr>
      <a:lvl6pPr marL="1039673" algn="l" defTabSz="415869" rtl="0" eaLnBrk="1" latinLnBrk="0" hangingPunct="1">
        <a:defRPr sz="819" kern="1200">
          <a:solidFill>
            <a:schemeClr val="tx1"/>
          </a:solidFill>
          <a:latin typeface="+mn-lt"/>
          <a:ea typeface="+mn-ea"/>
          <a:cs typeface="+mn-cs"/>
        </a:defRPr>
      </a:lvl6pPr>
      <a:lvl7pPr marL="1247607" algn="l" defTabSz="415869" rtl="0" eaLnBrk="1" latinLnBrk="0" hangingPunct="1">
        <a:defRPr sz="819" kern="1200">
          <a:solidFill>
            <a:schemeClr val="tx1"/>
          </a:solidFill>
          <a:latin typeface="+mn-lt"/>
          <a:ea typeface="+mn-ea"/>
          <a:cs typeface="+mn-cs"/>
        </a:defRPr>
      </a:lvl7pPr>
      <a:lvl8pPr marL="1455542" algn="l" defTabSz="415869" rtl="0" eaLnBrk="1" latinLnBrk="0" hangingPunct="1">
        <a:defRPr sz="819" kern="1200">
          <a:solidFill>
            <a:schemeClr val="tx1"/>
          </a:solidFill>
          <a:latin typeface="+mn-lt"/>
          <a:ea typeface="+mn-ea"/>
          <a:cs typeface="+mn-cs"/>
        </a:defRPr>
      </a:lvl8pPr>
      <a:lvl9pPr marL="1663476" algn="l" defTabSz="415869" rtl="0" eaLnBrk="1" latinLnBrk="0" hangingPunct="1">
        <a:defRPr sz="8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54C84EB-E468-47D8-A825-1BBEC53F9786}"/>
              </a:ext>
            </a:extLst>
          </p:cNvPr>
          <p:cNvGrpSpPr/>
          <p:nvPr/>
        </p:nvGrpSpPr>
        <p:grpSpPr>
          <a:xfrm>
            <a:off x="1371600" y="0"/>
            <a:ext cx="9829800" cy="2667000"/>
            <a:chOff x="656340" y="97262"/>
            <a:chExt cx="5541815" cy="1702079"/>
          </a:xfrm>
        </p:grpSpPr>
        <p:sp>
          <p:nvSpPr>
            <p:cNvPr id="114" name="object 114"/>
            <p:cNvSpPr/>
            <p:nvPr/>
          </p:nvSpPr>
          <p:spPr>
            <a:xfrm>
              <a:off x="656340" y="150214"/>
              <a:ext cx="5541815" cy="1649127"/>
            </a:xfrm>
            <a:custGeom>
              <a:avLst/>
              <a:gdLst/>
              <a:ahLst/>
              <a:cxnLst/>
              <a:rect l="l" t="t" r="r" b="b"/>
              <a:pathLst>
                <a:path w="12184296" h="5217414">
                  <a:moveTo>
                    <a:pt x="0" y="0"/>
                  </a:moveTo>
                  <a:lnTo>
                    <a:pt x="0" y="4917422"/>
                  </a:lnTo>
                  <a:lnTo>
                    <a:pt x="12184296" y="5217414"/>
                  </a:lnTo>
                  <a:lnTo>
                    <a:pt x="12184296" y="2301590"/>
                  </a:lnTo>
                  <a:lnTo>
                    <a:pt x="621033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7150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065364" y="677499"/>
              <a:ext cx="5129308" cy="596376"/>
            </a:xfrm>
            <a:custGeom>
              <a:avLst/>
              <a:gdLst/>
              <a:ahLst/>
              <a:cxnLst/>
              <a:rect l="l" t="t" r="r" b="b"/>
              <a:pathLst>
                <a:path w="11285008" h="1311198">
                  <a:moveTo>
                    <a:pt x="346027" y="205482"/>
                  </a:moveTo>
                  <a:lnTo>
                    <a:pt x="0" y="1311198"/>
                  </a:lnTo>
                  <a:lnTo>
                    <a:pt x="11285008" y="1231410"/>
                  </a:lnTo>
                  <a:lnTo>
                    <a:pt x="11285008" y="162423"/>
                  </a:lnTo>
                  <a:lnTo>
                    <a:pt x="10971282" y="0"/>
                  </a:lnTo>
                  <a:lnTo>
                    <a:pt x="346027" y="205482"/>
                  </a:lnTo>
                  <a:close/>
                </a:path>
              </a:pathLst>
            </a:custGeom>
            <a:solidFill>
              <a:srgbClr val="F59B22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17" name="object 117"/>
            <p:cNvSpPr/>
            <p:nvPr/>
          </p:nvSpPr>
          <p:spPr>
            <a:xfrm>
              <a:off x="656340" y="97262"/>
              <a:ext cx="5541815" cy="683610"/>
            </a:xfrm>
            <a:custGeom>
              <a:avLst/>
              <a:gdLst/>
              <a:ahLst/>
              <a:cxnLst/>
              <a:rect l="l" t="t" r="r" b="b"/>
              <a:pathLst>
                <a:path w="12184296" h="1716833">
                  <a:moveTo>
                    <a:pt x="12184296" y="0"/>
                  </a:moveTo>
                  <a:lnTo>
                    <a:pt x="0" y="0"/>
                  </a:lnTo>
                  <a:lnTo>
                    <a:pt x="0" y="1716833"/>
                  </a:lnTo>
                  <a:lnTo>
                    <a:pt x="12184296" y="1716833"/>
                  </a:lnTo>
                  <a:lnTo>
                    <a:pt x="12184296" y="0"/>
                  </a:lnTo>
                  <a:close/>
                </a:path>
              </a:pathLst>
            </a:custGeom>
            <a:solidFill>
              <a:srgbClr val="FEFFF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359312" y="834064"/>
              <a:ext cx="73225" cy="109560"/>
            </a:xfrm>
            <a:custGeom>
              <a:avLst/>
              <a:gdLst/>
              <a:ahLst/>
              <a:cxnLst/>
              <a:rect l="l" t="t" r="r" b="b"/>
              <a:pathLst>
                <a:path w="160994" h="240879">
                  <a:moveTo>
                    <a:pt x="3997" y="236462"/>
                  </a:moveTo>
                  <a:lnTo>
                    <a:pt x="6307" y="239363"/>
                  </a:lnTo>
                  <a:lnTo>
                    <a:pt x="9714" y="240879"/>
                  </a:lnTo>
                  <a:lnTo>
                    <a:pt x="15688" y="240879"/>
                  </a:lnTo>
                  <a:lnTo>
                    <a:pt x="18257" y="240051"/>
                  </a:lnTo>
                  <a:lnTo>
                    <a:pt x="20395" y="238353"/>
                  </a:lnTo>
                  <a:lnTo>
                    <a:pt x="156588" y="130314"/>
                  </a:lnTo>
                  <a:lnTo>
                    <a:pt x="159361" y="128101"/>
                  </a:lnTo>
                  <a:lnTo>
                    <a:pt x="160994" y="124737"/>
                  </a:lnTo>
                  <a:lnTo>
                    <a:pt x="160994" y="117613"/>
                  </a:lnTo>
                  <a:lnTo>
                    <a:pt x="159361" y="114249"/>
                  </a:lnTo>
                  <a:lnTo>
                    <a:pt x="156588" y="112036"/>
                  </a:lnTo>
                  <a:lnTo>
                    <a:pt x="20395" y="4008"/>
                  </a:lnTo>
                  <a:lnTo>
                    <a:pt x="15345" y="0"/>
                  </a:lnTo>
                  <a:lnTo>
                    <a:pt x="8005" y="848"/>
                  </a:lnTo>
                  <a:lnTo>
                    <a:pt x="3997" y="5888"/>
                  </a:lnTo>
                  <a:lnTo>
                    <a:pt x="0" y="10950"/>
                  </a:lnTo>
                  <a:lnTo>
                    <a:pt x="838" y="18278"/>
                  </a:lnTo>
                  <a:lnTo>
                    <a:pt x="5888" y="22286"/>
                  </a:lnTo>
                  <a:lnTo>
                    <a:pt x="130562" y="121181"/>
                  </a:lnTo>
                  <a:lnTo>
                    <a:pt x="5888" y="220064"/>
                  </a:lnTo>
                  <a:lnTo>
                    <a:pt x="838" y="224083"/>
                  </a:lnTo>
                  <a:lnTo>
                    <a:pt x="0" y="231412"/>
                  </a:lnTo>
                  <a:lnTo>
                    <a:pt x="3997" y="236462"/>
                  </a:lnTo>
                  <a:close/>
                </a:path>
              </a:pathLst>
            </a:custGeom>
            <a:solidFill>
              <a:srgbClr val="FEFFF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312231" y="834064"/>
              <a:ext cx="73225" cy="109560"/>
            </a:xfrm>
            <a:custGeom>
              <a:avLst/>
              <a:gdLst/>
              <a:ahLst/>
              <a:cxnLst/>
              <a:rect l="l" t="t" r="r" b="b"/>
              <a:pathLst>
                <a:path w="160994" h="240879">
                  <a:moveTo>
                    <a:pt x="3997" y="236462"/>
                  </a:moveTo>
                  <a:lnTo>
                    <a:pt x="6307" y="239363"/>
                  </a:lnTo>
                  <a:lnTo>
                    <a:pt x="9714" y="240879"/>
                  </a:lnTo>
                  <a:lnTo>
                    <a:pt x="15688" y="240879"/>
                  </a:lnTo>
                  <a:lnTo>
                    <a:pt x="18257" y="240051"/>
                  </a:lnTo>
                  <a:lnTo>
                    <a:pt x="20395" y="238353"/>
                  </a:lnTo>
                  <a:lnTo>
                    <a:pt x="156577" y="130314"/>
                  </a:lnTo>
                  <a:lnTo>
                    <a:pt x="159361" y="128101"/>
                  </a:lnTo>
                  <a:lnTo>
                    <a:pt x="160994" y="124737"/>
                  </a:lnTo>
                  <a:lnTo>
                    <a:pt x="160994" y="117613"/>
                  </a:lnTo>
                  <a:lnTo>
                    <a:pt x="159361" y="114249"/>
                  </a:lnTo>
                  <a:lnTo>
                    <a:pt x="156577" y="112036"/>
                  </a:lnTo>
                  <a:lnTo>
                    <a:pt x="20395" y="4008"/>
                  </a:lnTo>
                  <a:lnTo>
                    <a:pt x="15345" y="0"/>
                  </a:lnTo>
                  <a:lnTo>
                    <a:pt x="8005" y="848"/>
                  </a:lnTo>
                  <a:lnTo>
                    <a:pt x="3997" y="5888"/>
                  </a:lnTo>
                  <a:lnTo>
                    <a:pt x="0" y="10950"/>
                  </a:lnTo>
                  <a:lnTo>
                    <a:pt x="838" y="18278"/>
                  </a:lnTo>
                  <a:lnTo>
                    <a:pt x="5888" y="22286"/>
                  </a:lnTo>
                  <a:lnTo>
                    <a:pt x="130551" y="121181"/>
                  </a:lnTo>
                  <a:lnTo>
                    <a:pt x="5888" y="220064"/>
                  </a:lnTo>
                  <a:lnTo>
                    <a:pt x="838" y="224083"/>
                  </a:lnTo>
                  <a:lnTo>
                    <a:pt x="0" y="231412"/>
                  </a:lnTo>
                  <a:lnTo>
                    <a:pt x="3997" y="236462"/>
                  </a:lnTo>
                  <a:close/>
                </a:path>
              </a:pathLst>
            </a:custGeom>
            <a:solidFill>
              <a:srgbClr val="FEFFF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20" name="object 120"/>
            <p:cNvSpPr/>
            <p:nvPr/>
          </p:nvSpPr>
          <p:spPr>
            <a:xfrm>
              <a:off x="1453474" y="834064"/>
              <a:ext cx="73225" cy="109560"/>
            </a:xfrm>
            <a:custGeom>
              <a:avLst/>
              <a:gdLst/>
              <a:ahLst/>
              <a:cxnLst/>
              <a:rect l="l" t="t" r="r" b="b"/>
              <a:pathLst>
                <a:path w="160994" h="240879">
                  <a:moveTo>
                    <a:pt x="3997" y="236462"/>
                  </a:moveTo>
                  <a:lnTo>
                    <a:pt x="6307" y="239363"/>
                  </a:lnTo>
                  <a:lnTo>
                    <a:pt x="9714" y="240879"/>
                  </a:lnTo>
                  <a:lnTo>
                    <a:pt x="15688" y="240879"/>
                  </a:lnTo>
                  <a:lnTo>
                    <a:pt x="18257" y="240051"/>
                  </a:lnTo>
                  <a:lnTo>
                    <a:pt x="20395" y="238353"/>
                  </a:lnTo>
                  <a:lnTo>
                    <a:pt x="156588" y="130314"/>
                  </a:lnTo>
                  <a:lnTo>
                    <a:pt x="159361" y="128101"/>
                  </a:lnTo>
                  <a:lnTo>
                    <a:pt x="160994" y="124737"/>
                  </a:lnTo>
                  <a:lnTo>
                    <a:pt x="160994" y="117613"/>
                  </a:lnTo>
                  <a:lnTo>
                    <a:pt x="159361" y="114249"/>
                  </a:lnTo>
                  <a:lnTo>
                    <a:pt x="156588" y="112036"/>
                  </a:lnTo>
                  <a:lnTo>
                    <a:pt x="20395" y="4008"/>
                  </a:lnTo>
                  <a:lnTo>
                    <a:pt x="15345" y="0"/>
                  </a:lnTo>
                  <a:lnTo>
                    <a:pt x="8005" y="848"/>
                  </a:lnTo>
                  <a:lnTo>
                    <a:pt x="3997" y="5888"/>
                  </a:lnTo>
                  <a:lnTo>
                    <a:pt x="0" y="10950"/>
                  </a:lnTo>
                  <a:lnTo>
                    <a:pt x="838" y="18278"/>
                  </a:lnTo>
                  <a:lnTo>
                    <a:pt x="5888" y="22286"/>
                  </a:lnTo>
                  <a:lnTo>
                    <a:pt x="130562" y="121181"/>
                  </a:lnTo>
                  <a:lnTo>
                    <a:pt x="5888" y="220064"/>
                  </a:lnTo>
                  <a:lnTo>
                    <a:pt x="838" y="224083"/>
                  </a:lnTo>
                  <a:lnTo>
                    <a:pt x="0" y="231412"/>
                  </a:lnTo>
                  <a:lnTo>
                    <a:pt x="3997" y="236462"/>
                  </a:lnTo>
                  <a:close/>
                </a:path>
              </a:pathLst>
            </a:custGeom>
            <a:solidFill>
              <a:srgbClr val="FEFFF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406393" y="834064"/>
              <a:ext cx="73225" cy="109560"/>
            </a:xfrm>
            <a:custGeom>
              <a:avLst/>
              <a:gdLst/>
              <a:ahLst/>
              <a:cxnLst/>
              <a:rect l="l" t="t" r="r" b="b"/>
              <a:pathLst>
                <a:path w="160994" h="240879">
                  <a:moveTo>
                    <a:pt x="3997" y="236462"/>
                  </a:moveTo>
                  <a:lnTo>
                    <a:pt x="6307" y="239363"/>
                  </a:lnTo>
                  <a:lnTo>
                    <a:pt x="9714" y="240879"/>
                  </a:lnTo>
                  <a:lnTo>
                    <a:pt x="15688" y="240879"/>
                  </a:lnTo>
                  <a:lnTo>
                    <a:pt x="156577" y="130314"/>
                  </a:lnTo>
                  <a:lnTo>
                    <a:pt x="160994" y="124737"/>
                  </a:lnTo>
                  <a:lnTo>
                    <a:pt x="160994" y="117613"/>
                  </a:lnTo>
                  <a:lnTo>
                    <a:pt x="159361" y="114249"/>
                  </a:lnTo>
                  <a:lnTo>
                    <a:pt x="156577" y="112036"/>
                  </a:lnTo>
                  <a:lnTo>
                    <a:pt x="20406" y="4008"/>
                  </a:lnTo>
                  <a:lnTo>
                    <a:pt x="15355" y="0"/>
                  </a:lnTo>
                  <a:lnTo>
                    <a:pt x="8005" y="848"/>
                  </a:lnTo>
                  <a:lnTo>
                    <a:pt x="3997" y="5888"/>
                  </a:lnTo>
                  <a:lnTo>
                    <a:pt x="0" y="10950"/>
                  </a:lnTo>
                  <a:lnTo>
                    <a:pt x="838" y="18278"/>
                  </a:lnTo>
                  <a:lnTo>
                    <a:pt x="5888" y="22286"/>
                  </a:lnTo>
                  <a:lnTo>
                    <a:pt x="130551" y="121181"/>
                  </a:lnTo>
                  <a:lnTo>
                    <a:pt x="5888" y="220064"/>
                  </a:lnTo>
                  <a:lnTo>
                    <a:pt x="838" y="224083"/>
                  </a:lnTo>
                  <a:lnTo>
                    <a:pt x="0" y="231412"/>
                  </a:lnTo>
                  <a:lnTo>
                    <a:pt x="3997" y="236462"/>
                  </a:lnTo>
                  <a:close/>
                </a:path>
              </a:pathLst>
            </a:custGeom>
            <a:solidFill>
              <a:srgbClr val="FEFFF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22" name="object 122"/>
            <p:cNvSpPr/>
            <p:nvPr/>
          </p:nvSpPr>
          <p:spPr>
            <a:xfrm>
              <a:off x="1547636" y="834064"/>
              <a:ext cx="73225" cy="109560"/>
            </a:xfrm>
            <a:custGeom>
              <a:avLst/>
              <a:gdLst/>
              <a:ahLst/>
              <a:cxnLst/>
              <a:rect l="l" t="t" r="r" b="b"/>
              <a:pathLst>
                <a:path w="160994" h="240879">
                  <a:moveTo>
                    <a:pt x="3997" y="236462"/>
                  </a:moveTo>
                  <a:lnTo>
                    <a:pt x="6307" y="239363"/>
                  </a:lnTo>
                  <a:lnTo>
                    <a:pt x="9714" y="240879"/>
                  </a:lnTo>
                  <a:lnTo>
                    <a:pt x="15688" y="240879"/>
                  </a:lnTo>
                  <a:lnTo>
                    <a:pt x="156588" y="130314"/>
                  </a:lnTo>
                  <a:lnTo>
                    <a:pt x="160994" y="124737"/>
                  </a:lnTo>
                  <a:lnTo>
                    <a:pt x="160994" y="117613"/>
                  </a:lnTo>
                  <a:lnTo>
                    <a:pt x="159361" y="114249"/>
                  </a:lnTo>
                  <a:lnTo>
                    <a:pt x="156588" y="112036"/>
                  </a:lnTo>
                  <a:lnTo>
                    <a:pt x="20406" y="4008"/>
                  </a:lnTo>
                  <a:lnTo>
                    <a:pt x="15345" y="0"/>
                  </a:lnTo>
                  <a:lnTo>
                    <a:pt x="8005" y="848"/>
                  </a:lnTo>
                  <a:lnTo>
                    <a:pt x="3997" y="5888"/>
                  </a:lnTo>
                  <a:lnTo>
                    <a:pt x="0" y="10950"/>
                  </a:lnTo>
                  <a:lnTo>
                    <a:pt x="838" y="18278"/>
                  </a:lnTo>
                  <a:lnTo>
                    <a:pt x="5888" y="22286"/>
                  </a:lnTo>
                  <a:lnTo>
                    <a:pt x="130562" y="121181"/>
                  </a:lnTo>
                  <a:lnTo>
                    <a:pt x="5888" y="220064"/>
                  </a:lnTo>
                  <a:lnTo>
                    <a:pt x="838" y="224083"/>
                  </a:lnTo>
                  <a:lnTo>
                    <a:pt x="0" y="231412"/>
                  </a:lnTo>
                  <a:lnTo>
                    <a:pt x="3997" y="236462"/>
                  </a:lnTo>
                  <a:close/>
                </a:path>
              </a:pathLst>
            </a:custGeom>
            <a:solidFill>
              <a:srgbClr val="FEFFF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23" name="object 123"/>
            <p:cNvSpPr/>
            <p:nvPr/>
          </p:nvSpPr>
          <p:spPr>
            <a:xfrm>
              <a:off x="1500555" y="834064"/>
              <a:ext cx="73225" cy="109560"/>
            </a:xfrm>
            <a:custGeom>
              <a:avLst/>
              <a:gdLst/>
              <a:ahLst/>
              <a:cxnLst/>
              <a:rect l="l" t="t" r="r" b="b"/>
              <a:pathLst>
                <a:path w="160994" h="240879">
                  <a:moveTo>
                    <a:pt x="4008" y="236462"/>
                  </a:moveTo>
                  <a:lnTo>
                    <a:pt x="6307" y="239363"/>
                  </a:lnTo>
                  <a:lnTo>
                    <a:pt x="9724" y="240879"/>
                  </a:lnTo>
                  <a:lnTo>
                    <a:pt x="15699" y="240879"/>
                  </a:lnTo>
                  <a:lnTo>
                    <a:pt x="156588" y="130314"/>
                  </a:lnTo>
                  <a:lnTo>
                    <a:pt x="160994" y="124737"/>
                  </a:lnTo>
                  <a:lnTo>
                    <a:pt x="160994" y="117613"/>
                  </a:lnTo>
                  <a:lnTo>
                    <a:pt x="159361" y="114249"/>
                  </a:lnTo>
                  <a:lnTo>
                    <a:pt x="156588" y="112036"/>
                  </a:lnTo>
                  <a:lnTo>
                    <a:pt x="20406" y="4008"/>
                  </a:lnTo>
                  <a:lnTo>
                    <a:pt x="15355" y="0"/>
                  </a:lnTo>
                  <a:lnTo>
                    <a:pt x="8005" y="848"/>
                  </a:lnTo>
                  <a:lnTo>
                    <a:pt x="4008" y="5888"/>
                  </a:lnTo>
                  <a:lnTo>
                    <a:pt x="0" y="10950"/>
                  </a:lnTo>
                  <a:lnTo>
                    <a:pt x="848" y="18278"/>
                  </a:lnTo>
                  <a:lnTo>
                    <a:pt x="5899" y="22286"/>
                  </a:lnTo>
                  <a:lnTo>
                    <a:pt x="130562" y="121181"/>
                  </a:lnTo>
                  <a:lnTo>
                    <a:pt x="5899" y="220064"/>
                  </a:lnTo>
                  <a:lnTo>
                    <a:pt x="848" y="224083"/>
                  </a:lnTo>
                  <a:lnTo>
                    <a:pt x="0" y="231412"/>
                  </a:lnTo>
                  <a:lnTo>
                    <a:pt x="4008" y="236462"/>
                  </a:lnTo>
                  <a:close/>
                </a:path>
              </a:pathLst>
            </a:custGeom>
            <a:solidFill>
              <a:srgbClr val="FEFFF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868852" y="1007895"/>
              <a:ext cx="73230" cy="109560"/>
            </a:xfrm>
            <a:custGeom>
              <a:avLst/>
              <a:gdLst/>
              <a:ahLst/>
              <a:cxnLst/>
              <a:rect l="l" t="t" r="r" b="b"/>
              <a:pathLst>
                <a:path w="161005" h="240879">
                  <a:moveTo>
                    <a:pt x="151280" y="240879"/>
                  </a:moveTo>
                  <a:lnTo>
                    <a:pt x="154686" y="239363"/>
                  </a:lnTo>
                  <a:lnTo>
                    <a:pt x="156996" y="236462"/>
                  </a:lnTo>
                  <a:lnTo>
                    <a:pt x="161005" y="231412"/>
                  </a:lnTo>
                  <a:lnTo>
                    <a:pt x="160156" y="224083"/>
                  </a:lnTo>
                  <a:lnTo>
                    <a:pt x="155105" y="220064"/>
                  </a:lnTo>
                  <a:lnTo>
                    <a:pt x="30443" y="121181"/>
                  </a:lnTo>
                  <a:lnTo>
                    <a:pt x="155105" y="22286"/>
                  </a:lnTo>
                  <a:lnTo>
                    <a:pt x="160156" y="18278"/>
                  </a:lnTo>
                  <a:lnTo>
                    <a:pt x="161005" y="10950"/>
                  </a:lnTo>
                  <a:lnTo>
                    <a:pt x="156996" y="5888"/>
                  </a:lnTo>
                  <a:lnTo>
                    <a:pt x="152988" y="848"/>
                  </a:lnTo>
                  <a:lnTo>
                    <a:pt x="145660" y="0"/>
                  </a:lnTo>
                  <a:lnTo>
                    <a:pt x="140598" y="4008"/>
                  </a:lnTo>
                  <a:lnTo>
                    <a:pt x="4416" y="112036"/>
                  </a:lnTo>
                  <a:lnTo>
                    <a:pt x="1633" y="114249"/>
                  </a:lnTo>
                  <a:lnTo>
                    <a:pt x="0" y="117613"/>
                  </a:lnTo>
                  <a:lnTo>
                    <a:pt x="0" y="124737"/>
                  </a:lnTo>
                  <a:lnTo>
                    <a:pt x="1633" y="128101"/>
                  </a:lnTo>
                  <a:lnTo>
                    <a:pt x="4416" y="130314"/>
                  </a:lnTo>
                  <a:lnTo>
                    <a:pt x="140598" y="238353"/>
                  </a:lnTo>
                  <a:lnTo>
                    <a:pt x="142737" y="240051"/>
                  </a:lnTo>
                  <a:lnTo>
                    <a:pt x="145305" y="240879"/>
                  </a:lnTo>
                  <a:lnTo>
                    <a:pt x="151280" y="240879"/>
                  </a:lnTo>
                  <a:close/>
                </a:path>
              </a:pathLst>
            </a:custGeom>
            <a:solidFill>
              <a:srgbClr val="FEFFF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915933" y="1007895"/>
              <a:ext cx="73230" cy="109560"/>
            </a:xfrm>
            <a:custGeom>
              <a:avLst/>
              <a:gdLst/>
              <a:ahLst/>
              <a:cxnLst/>
              <a:rect l="l" t="t" r="r" b="b"/>
              <a:pathLst>
                <a:path w="161005" h="240879">
                  <a:moveTo>
                    <a:pt x="151280" y="240879"/>
                  </a:moveTo>
                  <a:lnTo>
                    <a:pt x="154686" y="239363"/>
                  </a:lnTo>
                  <a:lnTo>
                    <a:pt x="156996" y="236462"/>
                  </a:lnTo>
                  <a:lnTo>
                    <a:pt x="161005" y="231412"/>
                  </a:lnTo>
                  <a:lnTo>
                    <a:pt x="160156" y="224083"/>
                  </a:lnTo>
                  <a:lnTo>
                    <a:pt x="155105" y="220064"/>
                  </a:lnTo>
                  <a:lnTo>
                    <a:pt x="30443" y="121181"/>
                  </a:lnTo>
                  <a:lnTo>
                    <a:pt x="155105" y="22286"/>
                  </a:lnTo>
                  <a:lnTo>
                    <a:pt x="160156" y="18278"/>
                  </a:lnTo>
                  <a:lnTo>
                    <a:pt x="161005" y="10950"/>
                  </a:lnTo>
                  <a:lnTo>
                    <a:pt x="156996" y="5888"/>
                  </a:lnTo>
                  <a:lnTo>
                    <a:pt x="152988" y="848"/>
                  </a:lnTo>
                  <a:lnTo>
                    <a:pt x="145649" y="0"/>
                  </a:lnTo>
                  <a:lnTo>
                    <a:pt x="140598" y="4008"/>
                  </a:lnTo>
                  <a:lnTo>
                    <a:pt x="4416" y="112036"/>
                  </a:lnTo>
                  <a:lnTo>
                    <a:pt x="1633" y="114249"/>
                  </a:lnTo>
                  <a:lnTo>
                    <a:pt x="0" y="117613"/>
                  </a:lnTo>
                  <a:lnTo>
                    <a:pt x="0" y="124737"/>
                  </a:lnTo>
                  <a:lnTo>
                    <a:pt x="1633" y="128101"/>
                  </a:lnTo>
                  <a:lnTo>
                    <a:pt x="4416" y="130314"/>
                  </a:lnTo>
                  <a:lnTo>
                    <a:pt x="140598" y="238353"/>
                  </a:lnTo>
                  <a:lnTo>
                    <a:pt x="142737" y="240051"/>
                  </a:lnTo>
                  <a:lnTo>
                    <a:pt x="145305" y="240879"/>
                  </a:lnTo>
                  <a:lnTo>
                    <a:pt x="151280" y="240879"/>
                  </a:lnTo>
                  <a:close/>
                </a:path>
              </a:pathLst>
            </a:custGeom>
            <a:solidFill>
              <a:srgbClr val="FEFFF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774689" y="1007895"/>
              <a:ext cx="73230" cy="109560"/>
            </a:xfrm>
            <a:custGeom>
              <a:avLst/>
              <a:gdLst/>
              <a:ahLst/>
              <a:cxnLst/>
              <a:rect l="l" t="t" r="r" b="b"/>
              <a:pathLst>
                <a:path w="161005" h="240879">
                  <a:moveTo>
                    <a:pt x="151280" y="240879"/>
                  </a:moveTo>
                  <a:lnTo>
                    <a:pt x="154686" y="239363"/>
                  </a:lnTo>
                  <a:lnTo>
                    <a:pt x="156996" y="236462"/>
                  </a:lnTo>
                  <a:lnTo>
                    <a:pt x="161005" y="231412"/>
                  </a:lnTo>
                  <a:lnTo>
                    <a:pt x="160156" y="224083"/>
                  </a:lnTo>
                  <a:lnTo>
                    <a:pt x="155105" y="220064"/>
                  </a:lnTo>
                  <a:lnTo>
                    <a:pt x="30443" y="121181"/>
                  </a:lnTo>
                  <a:lnTo>
                    <a:pt x="155105" y="22286"/>
                  </a:lnTo>
                  <a:lnTo>
                    <a:pt x="160156" y="18278"/>
                  </a:lnTo>
                  <a:lnTo>
                    <a:pt x="161005" y="10950"/>
                  </a:lnTo>
                  <a:lnTo>
                    <a:pt x="156996" y="5888"/>
                  </a:lnTo>
                  <a:lnTo>
                    <a:pt x="152988" y="848"/>
                  </a:lnTo>
                  <a:lnTo>
                    <a:pt x="145649" y="0"/>
                  </a:lnTo>
                  <a:lnTo>
                    <a:pt x="140598" y="4008"/>
                  </a:lnTo>
                  <a:lnTo>
                    <a:pt x="4416" y="112036"/>
                  </a:lnTo>
                  <a:lnTo>
                    <a:pt x="1633" y="114249"/>
                  </a:lnTo>
                  <a:lnTo>
                    <a:pt x="0" y="117613"/>
                  </a:lnTo>
                  <a:lnTo>
                    <a:pt x="0" y="124737"/>
                  </a:lnTo>
                  <a:lnTo>
                    <a:pt x="1633" y="128101"/>
                  </a:lnTo>
                  <a:lnTo>
                    <a:pt x="4416" y="130314"/>
                  </a:lnTo>
                  <a:lnTo>
                    <a:pt x="140598" y="238353"/>
                  </a:lnTo>
                  <a:lnTo>
                    <a:pt x="142737" y="240051"/>
                  </a:lnTo>
                  <a:lnTo>
                    <a:pt x="145305" y="240879"/>
                  </a:lnTo>
                  <a:lnTo>
                    <a:pt x="151280" y="240879"/>
                  </a:lnTo>
                  <a:close/>
                </a:path>
              </a:pathLst>
            </a:custGeom>
            <a:solidFill>
              <a:srgbClr val="FEFFF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821771" y="1007895"/>
              <a:ext cx="73230" cy="109560"/>
            </a:xfrm>
            <a:custGeom>
              <a:avLst/>
              <a:gdLst/>
              <a:ahLst/>
              <a:cxnLst/>
              <a:rect l="l" t="t" r="r" b="b"/>
              <a:pathLst>
                <a:path w="161005" h="240879">
                  <a:moveTo>
                    <a:pt x="151280" y="240879"/>
                  </a:moveTo>
                  <a:lnTo>
                    <a:pt x="154686" y="239363"/>
                  </a:lnTo>
                  <a:lnTo>
                    <a:pt x="156996" y="236462"/>
                  </a:lnTo>
                  <a:lnTo>
                    <a:pt x="161005" y="231412"/>
                  </a:lnTo>
                  <a:lnTo>
                    <a:pt x="160156" y="224083"/>
                  </a:lnTo>
                  <a:lnTo>
                    <a:pt x="155105" y="220064"/>
                  </a:lnTo>
                  <a:lnTo>
                    <a:pt x="30443" y="121181"/>
                  </a:lnTo>
                  <a:lnTo>
                    <a:pt x="155105" y="22286"/>
                  </a:lnTo>
                  <a:lnTo>
                    <a:pt x="160156" y="18278"/>
                  </a:lnTo>
                  <a:lnTo>
                    <a:pt x="161005" y="10950"/>
                  </a:lnTo>
                  <a:lnTo>
                    <a:pt x="156996" y="5888"/>
                  </a:lnTo>
                  <a:lnTo>
                    <a:pt x="152988" y="848"/>
                  </a:lnTo>
                  <a:lnTo>
                    <a:pt x="145649" y="0"/>
                  </a:lnTo>
                  <a:lnTo>
                    <a:pt x="140598" y="4008"/>
                  </a:lnTo>
                  <a:lnTo>
                    <a:pt x="4416" y="112036"/>
                  </a:lnTo>
                  <a:lnTo>
                    <a:pt x="1633" y="114249"/>
                  </a:lnTo>
                  <a:lnTo>
                    <a:pt x="0" y="117613"/>
                  </a:lnTo>
                  <a:lnTo>
                    <a:pt x="0" y="124737"/>
                  </a:lnTo>
                  <a:lnTo>
                    <a:pt x="1633" y="128101"/>
                  </a:lnTo>
                  <a:lnTo>
                    <a:pt x="4416" y="130314"/>
                  </a:lnTo>
                  <a:lnTo>
                    <a:pt x="140598" y="238353"/>
                  </a:lnTo>
                  <a:lnTo>
                    <a:pt x="142737" y="240051"/>
                  </a:lnTo>
                  <a:lnTo>
                    <a:pt x="145305" y="240879"/>
                  </a:lnTo>
                  <a:lnTo>
                    <a:pt x="151280" y="240879"/>
                  </a:lnTo>
                  <a:close/>
                </a:path>
              </a:pathLst>
            </a:custGeom>
            <a:solidFill>
              <a:srgbClr val="FEFFF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680527" y="1007895"/>
              <a:ext cx="73230" cy="109560"/>
            </a:xfrm>
            <a:custGeom>
              <a:avLst/>
              <a:gdLst/>
              <a:ahLst/>
              <a:cxnLst/>
              <a:rect l="l" t="t" r="r" b="b"/>
              <a:pathLst>
                <a:path w="161005" h="240879">
                  <a:moveTo>
                    <a:pt x="151280" y="240879"/>
                  </a:moveTo>
                  <a:lnTo>
                    <a:pt x="154686" y="239363"/>
                  </a:lnTo>
                  <a:lnTo>
                    <a:pt x="156996" y="236462"/>
                  </a:lnTo>
                  <a:lnTo>
                    <a:pt x="161005" y="231412"/>
                  </a:lnTo>
                  <a:lnTo>
                    <a:pt x="160156" y="224083"/>
                  </a:lnTo>
                  <a:lnTo>
                    <a:pt x="155105" y="220064"/>
                  </a:lnTo>
                  <a:lnTo>
                    <a:pt x="30443" y="121181"/>
                  </a:lnTo>
                  <a:lnTo>
                    <a:pt x="155105" y="22286"/>
                  </a:lnTo>
                  <a:lnTo>
                    <a:pt x="160156" y="18278"/>
                  </a:lnTo>
                  <a:lnTo>
                    <a:pt x="161005" y="10950"/>
                  </a:lnTo>
                  <a:lnTo>
                    <a:pt x="156996" y="5888"/>
                  </a:lnTo>
                  <a:lnTo>
                    <a:pt x="152988" y="848"/>
                  </a:lnTo>
                  <a:lnTo>
                    <a:pt x="145649" y="0"/>
                  </a:lnTo>
                  <a:lnTo>
                    <a:pt x="140598" y="4008"/>
                  </a:lnTo>
                  <a:lnTo>
                    <a:pt x="4416" y="112036"/>
                  </a:lnTo>
                  <a:lnTo>
                    <a:pt x="1633" y="114249"/>
                  </a:lnTo>
                  <a:lnTo>
                    <a:pt x="0" y="117613"/>
                  </a:lnTo>
                  <a:lnTo>
                    <a:pt x="0" y="124737"/>
                  </a:lnTo>
                  <a:lnTo>
                    <a:pt x="1633" y="128101"/>
                  </a:lnTo>
                  <a:lnTo>
                    <a:pt x="4416" y="130314"/>
                  </a:lnTo>
                  <a:lnTo>
                    <a:pt x="140598" y="238353"/>
                  </a:lnTo>
                  <a:lnTo>
                    <a:pt x="142737" y="240051"/>
                  </a:lnTo>
                  <a:lnTo>
                    <a:pt x="145305" y="240879"/>
                  </a:lnTo>
                  <a:lnTo>
                    <a:pt x="151280" y="240879"/>
                  </a:lnTo>
                  <a:close/>
                </a:path>
              </a:pathLst>
            </a:custGeom>
            <a:solidFill>
              <a:srgbClr val="FEFFF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727608" y="1007895"/>
              <a:ext cx="73225" cy="109560"/>
            </a:xfrm>
            <a:custGeom>
              <a:avLst/>
              <a:gdLst/>
              <a:ahLst/>
              <a:cxnLst/>
              <a:rect l="l" t="t" r="r" b="b"/>
              <a:pathLst>
                <a:path w="160994" h="240879">
                  <a:moveTo>
                    <a:pt x="151280" y="240879"/>
                  </a:moveTo>
                  <a:lnTo>
                    <a:pt x="154686" y="239363"/>
                  </a:lnTo>
                  <a:lnTo>
                    <a:pt x="156996" y="236462"/>
                  </a:lnTo>
                  <a:lnTo>
                    <a:pt x="160994" y="231412"/>
                  </a:lnTo>
                  <a:lnTo>
                    <a:pt x="160156" y="224083"/>
                  </a:lnTo>
                  <a:lnTo>
                    <a:pt x="155105" y="220064"/>
                  </a:lnTo>
                  <a:lnTo>
                    <a:pt x="30443" y="121181"/>
                  </a:lnTo>
                  <a:lnTo>
                    <a:pt x="155105" y="22286"/>
                  </a:lnTo>
                  <a:lnTo>
                    <a:pt x="160156" y="18278"/>
                  </a:lnTo>
                  <a:lnTo>
                    <a:pt x="160994" y="10950"/>
                  </a:lnTo>
                  <a:lnTo>
                    <a:pt x="156996" y="5888"/>
                  </a:lnTo>
                  <a:lnTo>
                    <a:pt x="152988" y="848"/>
                  </a:lnTo>
                  <a:lnTo>
                    <a:pt x="145649" y="0"/>
                  </a:lnTo>
                  <a:lnTo>
                    <a:pt x="140598" y="4008"/>
                  </a:lnTo>
                  <a:lnTo>
                    <a:pt x="4416" y="112036"/>
                  </a:lnTo>
                  <a:lnTo>
                    <a:pt x="1633" y="114249"/>
                  </a:lnTo>
                  <a:lnTo>
                    <a:pt x="0" y="117613"/>
                  </a:lnTo>
                  <a:lnTo>
                    <a:pt x="0" y="124737"/>
                  </a:lnTo>
                  <a:lnTo>
                    <a:pt x="1633" y="128101"/>
                  </a:lnTo>
                  <a:lnTo>
                    <a:pt x="4416" y="130314"/>
                  </a:lnTo>
                  <a:lnTo>
                    <a:pt x="140598" y="238353"/>
                  </a:lnTo>
                  <a:lnTo>
                    <a:pt x="142737" y="240051"/>
                  </a:lnTo>
                  <a:lnTo>
                    <a:pt x="145305" y="240879"/>
                  </a:lnTo>
                  <a:lnTo>
                    <a:pt x="151280" y="240879"/>
                  </a:lnTo>
                  <a:close/>
                </a:path>
              </a:pathLst>
            </a:custGeom>
            <a:solidFill>
              <a:srgbClr val="FEFFF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30" name="object 130"/>
            <p:cNvSpPr/>
            <p:nvPr/>
          </p:nvSpPr>
          <p:spPr>
            <a:xfrm>
              <a:off x="2314736" y="1321885"/>
              <a:ext cx="60493" cy="90513"/>
            </a:xfrm>
            <a:custGeom>
              <a:avLst/>
              <a:gdLst/>
              <a:ahLst/>
              <a:cxnLst/>
              <a:rect l="l" t="t" r="r" b="b"/>
              <a:pathLst>
                <a:path w="133001" h="199002">
                  <a:moveTo>
                    <a:pt x="3309" y="195359"/>
                  </a:moveTo>
                  <a:lnTo>
                    <a:pt x="5211" y="197755"/>
                  </a:lnTo>
                  <a:lnTo>
                    <a:pt x="8016" y="199002"/>
                  </a:lnTo>
                  <a:lnTo>
                    <a:pt x="12959" y="199002"/>
                  </a:lnTo>
                  <a:lnTo>
                    <a:pt x="16849" y="196917"/>
                  </a:lnTo>
                  <a:lnTo>
                    <a:pt x="129358" y="107662"/>
                  </a:lnTo>
                  <a:lnTo>
                    <a:pt x="131658" y="105835"/>
                  </a:lnTo>
                  <a:lnTo>
                    <a:pt x="133001" y="103052"/>
                  </a:lnTo>
                  <a:lnTo>
                    <a:pt x="133001" y="97164"/>
                  </a:lnTo>
                  <a:lnTo>
                    <a:pt x="131658" y="94391"/>
                  </a:lnTo>
                  <a:lnTo>
                    <a:pt x="129358" y="92564"/>
                  </a:lnTo>
                  <a:lnTo>
                    <a:pt x="16849" y="3309"/>
                  </a:lnTo>
                  <a:lnTo>
                    <a:pt x="12680" y="0"/>
                  </a:lnTo>
                  <a:lnTo>
                    <a:pt x="6608" y="698"/>
                  </a:lnTo>
                  <a:lnTo>
                    <a:pt x="3309" y="4867"/>
                  </a:lnTo>
                  <a:lnTo>
                    <a:pt x="0" y="9037"/>
                  </a:lnTo>
                  <a:lnTo>
                    <a:pt x="698" y="15097"/>
                  </a:lnTo>
                  <a:lnTo>
                    <a:pt x="4867" y="18407"/>
                  </a:lnTo>
                  <a:lnTo>
                    <a:pt x="107856" y="100108"/>
                  </a:lnTo>
                  <a:lnTo>
                    <a:pt x="4867" y="181809"/>
                  </a:lnTo>
                  <a:lnTo>
                    <a:pt x="698" y="185118"/>
                  </a:lnTo>
                  <a:lnTo>
                    <a:pt x="0" y="191179"/>
                  </a:lnTo>
                  <a:lnTo>
                    <a:pt x="3309" y="195359"/>
                  </a:lnTo>
                  <a:close/>
                </a:path>
              </a:pathLst>
            </a:custGeom>
            <a:solidFill>
              <a:srgbClr val="D4820C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31" name="object 131"/>
            <p:cNvSpPr/>
            <p:nvPr/>
          </p:nvSpPr>
          <p:spPr>
            <a:xfrm>
              <a:off x="2392527" y="1321885"/>
              <a:ext cx="60498" cy="90513"/>
            </a:xfrm>
            <a:custGeom>
              <a:avLst/>
              <a:gdLst/>
              <a:ahLst/>
              <a:cxnLst/>
              <a:rect l="l" t="t" r="r" b="b"/>
              <a:pathLst>
                <a:path w="133012" h="199002">
                  <a:moveTo>
                    <a:pt x="3309" y="195359"/>
                  </a:moveTo>
                  <a:lnTo>
                    <a:pt x="5222" y="197755"/>
                  </a:lnTo>
                  <a:lnTo>
                    <a:pt x="8027" y="199002"/>
                  </a:lnTo>
                  <a:lnTo>
                    <a:pt x="12970" y="199002"/>
                  </a:lnTo>
                  <a:lnTo>
                    <a:pt x="16860" y="196917"/>
                  </a:lnTo>
                  <a:lnTo>
                    <a:pt x="129358" y="107662"/>
                  </a:lnTo>
                  <a:lnTo>
                    <a:pt x="131668" y="105835"/>
                  </a:lnTo>
                  <a:lnTo>
                    <a:pt x="133012" y="103052"/>
                  </a:lnTo>
                  <a:lnTo>
                    <a:pt x="133012" y="97164"/>
                  </a:lnTo>
                  <a:lnTo>
                    <a:pt x="131668" y="94391"/>
                  </a:lnTo>
                  <a:lnTo>
                    <a:pt x="129358" y="92564"/>
                  </a:lnTo>
                  <a:lnTo>
                    <a:pt x="16860" y="3309"/>
                  </a:lnTo>
                  <a:lnTo>
                    <a:pt x="12680" y="0"/>
                  </a:lnTo>
                  <a:lnTo>
                    <a:pt x="6619" y="698"/>
                  </a:lnTo>
                  <a:lnTo>
                    <a:pt x="3309" y="4867"/>
                  </a:lnTo>
                  <a:lnTo>
                    <a:pt x="0" y="9037"/>
                  </a:lnTo>
                  <a:lnTo>
                    <a:pt x="709" y="15097"/>
                  </a:lnTo>
                  <a:lnTo>
                    <a:pt x="4867" y="18407"/>
                  </a:lnTo>
                  <a:lnTo>
                    <a:pt x="107856" y="100108"/>
                  </a:lnTo>
                  <a:lnTo>
                    <a:pt x="4867" y="181809"/>
                  </a:lnTo>
                  <a:lnTo>
                    <a:pt x="709" y="185118"/>
                  </a:lnTo>
                  <a:lnTo>
                    <a:pt x="0" y="191179"/>
                  </a:lnTo>
                  <a:lnTo>
                    <a:pt x="3309" y="195359"/>
                  </a:lnTo>
                  <a:close/>
                </a:path>
              </a:pathLst>
            </a:custGeom>
            <a:solidFill>
              <a:srgbClr val="D4820C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32" name="object 132"/>
            <p:cNvSpPr/>
            <p:nvPr/>
          </p:nvSpPr>
          <p:spPr>
            <a:xfrm>
              <a:off x="2353632" y="1321885"/>
              <a:ext cx="60493" cy="90513"/>
            </a:xfrm>
            <a:custGeom>
              <a:avLst/>
              <a:gdLst/>
              <a:ahLst/>
              <a:cxnLst/>
              <a:rect l="l" t="t" r="r" b="b"/>
              <a:pathLst>
                <a:path w="133001" h="199002">
                  <a:moveTo>
                    <a:pt x="3309" y="195359"/>
                  </a:moveTo>
                  <a:lnTo>
                    <a:pt x="5222" y="197755"/>
                  </a:lnTo>
                  <a:lnTo>
                    <a:pt x="8027" y="199002"/>
                  </a:lnTo>
                  <a:lnTo>
                    <a:pt x="12970" y="199002"/>
                  </a:lnTo>
                  <a:lnTo>
                    <a:pt x="16860" y="196917"/>
                  </a:lnTo>
                  <a:lnTo>
                    <a:pt x="129358" y="107662"/>
                  </a:lnTo>
                  <a:lnTo>
                    <a:pt x="131658" y="105835"/>
                  </a:lnTo>
                  <a:lnTo>
                    <a:pt x="133001" y="103052"/>
                  </a:lnTo>
                  <a:lnTo>
                    <a:pt x="133001" y="97164"/>
                  </a:lnTo>
                  <a:lnTo>
                    <a:pt x="131658" y="94391"/>
                  </a:lnTo>
                  <a:lnTo>
                    <a:pt x="129358" y="92564"/>
                  </a:lnTo>
                  <a:lnTo>
                    <a:pt x="16860" y="3309"/>
                  </a:lnTo>
                  <a:lnTo>
                    <a:pt x="12690" y="0"/>
                  </a:lnTo>
                  <a:lnTo>
                    <a:pt x="6619" y="698"/>
                  </a:lnTo>
                  <a:lnTo>
                    <a:pt x="3309" y="4867"/>
                  </a:lnTo>
                  <a:lnTo>
                    <a:pt x="0" y="9037"/>
                  </a:lnTo>
                  <a:lnTo>
                    <a:pt x="709" y="15097"/>
                  </a:lnTo>
                  <a:lnTo>
                    <a:pt x="4867" y="18407"/>
                  </a:lnTo>
                  <a:lnTo>
                    <a:pt x="107856" y="100108"/>
                  </a:lnTo>
                  <a:lnTo>
                    <a:pt x="4867" y="181809"/>
                  </a:lnTo>
                  <a:lnTo>
                    <a:pt x="709" y="185118"/>
                  </a:lnTo>
                  <a:lnTo>
                    <a:pt x="0" y="191179"/>
                  </a:lnTo>
                  <a:lnTo>
                    <a:pt x="3309" y="195359"/>
                  </a:lnTo>
                  <a:close/>
                </a:path>
              </a:pathLst>
            </a:custGeom>
            <a:solidFill>
              <a:srgbClr val="D4820C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33" name="object 133"/>
            <p:cNvSpPr/>
            <p:nvPr/>
          </p:nvSpPr>
          <p:spPr>
            <a:xfrm>
              <a:off x="4312469" y="1321885"/>
              <a:ext cx="60498" cy="90513"/>
            </a:xfrm>
            <a:custGeom>
              <a:avLst/>
              <a:gdLst/>
              <a:ahLst/>
              <a:cxnLst/>
              <a:rect l="l" t="t" r="r" b="b"/>
              <a:pathLst>
                <a:path w="133012" h="199002">
                  <a:moveTo>
                    <a:pt x="124985" y="199002"/>
                  </a:moveTo>
                  <a:lnTo>
                    <a:pt x="127789" y="197755"/>
                  </a:lnTo>
                  <a:lnTo>
                    <a:pt x="129702" y="195359"/>
                  </a:lnTo>
                  <a:lnTo>
                    <a:pt x="133012" y="191179"/>
                  </a:lnTo>
                  <a:lnTo>
                    <a:pt x="132302" y="185118"/>
                  </a:lnTo>
                  <a:lnTo>
                    <a:pt x="128144" y="181809"/>
                  </a:lnTo>
                  <a:lnTo>
                    <a:pt x="25156" y="100108"/>
                  </a:lnTo>
                  <a:lnTo>
                    <a:pt x="128144" y="18407"/>
                  </a:lnTo>
                  <a:lnTo>
                    <a:pt x="132302" y="15097"/>
                  </a:lnTo>
                  <a:lnTo>
                    <a:pt x="133012" y="9037"/>
                  </a:lnTo>
                  <a:lnTo>
                    <a:pt x="129702" y="4867"/>
                  </a:lnTo>
                  <a:lnTo>
                    <a:pt x="126392" y="698"/>
                  </a:lnTo>
                  <a:lnTo>
                    <a:pt x="120332" y="0"/>
                  </a:lnTo>
                  <a:lnTo>
                    <a:pt x="116151" y="3309"/>
                  </a:lnTo>
                  <a:lnTo>
                    <a:pt x="3653" y="92564"/>
                  </a:lnTo>
                  <a:lnTo>
                    <a:pt x="1343" y="94391"/>
                  </a:lnTo>
                  <a:lnTo>
                    <a:pt x="0" y="97164"/>
                  </a:lnTo>
                  <a:lnTo>
                    <a:pt x="0" y="103052"/>
                  </a:lnTo>
                  <a:lnTo>
                    <a:pt x="1343" y="105835"/>
                  </a:lnTo>
                  <a:lnTo>
                    <a:pt x="3653" y="107662"/>
                  </a:lnTo>
                  <a:lnTo>
                    <a:pt x="116151" y="196917"/>
                  </a:lnTo>
                  <a:lnTo>
                    <a:pt x="120041" y="199002"/>
                  </a:lnTo>
                  <a:lnTo>
                    <a:pt x="124985" y="199002"/>
                  </a:lnTo>
                  <a:close/>
                </a:path>
              </a:pathLst>
            </a:custGeom>
            <a:solidFill>
              <a:srgbClr val="D4820C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34" name="object 134"/>
            <p:cNvSpPr/>
            <p:nvPr/>
          </p:nvSpPr>
          <p:spPr>
            <a:xfrm>
              <a:off x="4234679" y="1321885"/>
              <a:ext cx="60493" cy="90513"/>
            </a:xfrm>
            <a:custGeom>
              <a:avLst/>
              <a:gdLst/>
              <a:ahLst/>
              <a:cxnLst/>
              <a:rect l="l" t="t" r="r" b="b"/>
              <a:pathLst>
                <a:path w="133001" h="199002">
                  <a:moveTo>
                    <a:pt x="124985" y="199002"/>
                  </a:moveTo>
                  <a:lnTo>
                    <a:pt x="127789" y="197755"/>
                  </a:lnTo>
                  <a:lnTo>
                    <a:pt x="129691" y="195359"/>
                  </a:lnTo>
                  <a:lnTo>
                    <a:pt x="133001" y="191179"/>
                  </a:lnTo>
                  <a:lnTo>
                    <a:pt x="132302" y="185118"/>
                  </a:lnTo>
                  <a:lnTo>
                    <a:pt x="128133" y="181809"/>
                  </a:lnTo>
                  <a:lnTo>
                    <a:pt x="25145" y="100108"/>
                  </a:lnTo>
                  <a:lnTo>
                    <a:pt x="128133" y="18407"/>
                  </a:lnTo>
                  <a:lnTo>
                    <a:pt x="132302" y="15097"/>
                  </a:lnTo>
                  <a:lnTo>
                    <a:pt x="133001" y="9037"/>
                  </a:lnTo>
                  <a:lnTo>
                    <a:pt x="129691" y="4867"/>
                  </a:lnTo>
                  <a:lnTo>
                    <a:pt x="126392" y="698"/>
                  </a:lnTo>
                  <a:lnTo>
                    <a:pt x="120321" y="0"/>
                  </a:lnTo>
                  <a:lnTo>
                    <a:pt x="116151" y="3309"/>
                  </a:lnTo>
                  <a:lnTo>
                    <a:pt x="3642" y="92564"/>
                  </a:lnTo>
                  <a:lnTo>
                    <a:pt x="1343" y="94391"/>
                  </a:lnTo>
                  <a:lnTo>
                    <a:pt x="0" y="97164"/>
                  </a:lnTo>
                  <a:lnTo>
                    <a:pt x="0" y="103052"/>
                  </a:lnTo>
                  <a:lnTo>
                    <a:pt x="1343" y="105835"/>
                  </a:lnTo>
                  <a:lnTo>
                    <a:pt x="3642" y="107662"/>
                  </a:lnTo>
                  <a:lnTo>
                    <a:pt x="116151" y="196917"/>
                  </a:lnTo>
                  <a:lnTo>
                    <a:pt x="120041" y="199002"/>
                  </a:lnTo>
                  <a:lnTo>
                    <a:pt x="124985" y="199002"/>
                  </a:lnTo>
                  <a:close/>
                </a:path>
              </a:pathLst>
            </a:custGeom>
            <a:solidFill>
              <a:srgbClr val="D4820C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35" name="object 135"/>
            <p:cNvSpPr/>
            <p:nvPr/>
          </p:nvSpPr>
          <p:spPr>
            <a:xfrm>
              <a:off x="4273574" y="1321885"/>
              <a:ext cx="60493" cy="90513"/>
            </a:xfrm>
            <a:custGeom>
              <a:avLst/>
              <a:gdLst/>
              <a:ahLst/>
              <a:cxnLst/>
              <a:rect l="l" t="t" r="r" b="b"/>
              <a:pathLst>
                <a:path w="133001" h="199002">
                  <a:moveTo>
                    <a:pt x="124985" y="199002"/>
                  </a:moveTo>
                  <a:lnTo>
                    <a:pt x="127789" y="197755"/>
                  </a:lnTo>
                  <a:lnTo>
                    <a:pt x="129691" y="195359"/>
                  </a:lnTo>
                  <a:lnTo>
                    <a:pt x="133001" y="191179"/>
                  </a:lnTo>
                  <a:lnTo>
                    <a:pt x="132302" y="185118"/>
                  </a:lnTo>
                  <a:lnTo>
                    <a:pt x="128133" y="181809"/>
                  </a:lnTo>
                  <a:lnTo>
                    <a:pt x="25156" y="100108"/>
                  </a:lnTo>
                  <a:lnTo>
                    <a:pt x="128133" y="18407"/>
                  </a:lnTo>
                  <a:lnTo>
                    <a:pt x="132302" y="15097"/>
                  </a:lnTo>
                  <a:lnTo>
                    <a:pt x="133001" y="9037"/>
                  </a:lnTo>
                  <a:lnTo>
                    <a:pt x="129691" y="4867"/>
                  </a:lnTo>
                  <a:lnTo>
                    <a:pt x="126392" y="698"/>
                  </a:lnTo>
                  <a:lnTo>
                    <a:pt x="120321" y="0"/>
                  </a:lnTo>
                  <a:lnTo>
                    <a:pt x="116151" y="3309"/>
                  </a:lnTo>
                  <a:lnTo>
                    <a:pt x="3653" y="92564"/>
                  </a:lnTo>
                  <a:lnTo>
                    <a:pt x="1343" y="94391"/>
                  </a:lnTo>
                  <a:lnTo>
                    <a:pt x="0" y="97164"/>
                  </a:lnTo>
                  <a:lnTo>
                    <a:pt x="0" y="103052"/>
                  </a:lnTo>
                  <a:lnTo>
                    <a:pt x="1343" y="105835"/>
                  </a:lnTo>
                  <a:lnTo>
                    <a:pt x="3653" y="107662"/>
                  </a:lnTo>
                  <a:lnTo>
                    <a:pt x="116151" y="196917"/>
                  </a:lnTo>
                  <a:lnTo>
                    <a:pt x="120041" y="199002"/>
                  </a:lnTo>
                  <a:lnTo>
                    <a:pt x="124985" y="199002"/>
                  </a:lnTo>
                  <a:close/>
                </a:path>
              </a:pathLst>
            </a:custGeom>
            <a:solidFill>
              <a:srgbClr val="D4820C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36" name="object 136"/>
            <p:cNvSpPr/>
            <p:nvPr/>
          </p:nvSpPr>
          <p:spPr>
            <a:xfrm>
              <a:off x="3546658" y="195313"/>
              <a:ext cx="1024824" cy="41676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37" name="object 137"/>
            <p:cNvSpPr/>
            <p:nvPr/>
          </p:nvSpPr>
          <p:spPr>
            <a:xfrm>
              <a:off x="2870228" y="184075"/>
              <a:ext cx="305908" cy="373483"/>
            </a:xfrm>
            <a:custGeom>
              <a:avLst/>
              <a:gdLst/>
              <a:ahLst/>
              <a:cxnLst/>
              <a:rect l="l" t="t" r="r" b="b"/>
              <a:pathLst>
                <a:path w="672572" h="821144">
                  <a:moveTo>
                    <a:pt x="672572" y="0"/>
                  </a:moveTo>
                  <a:lnTo>
                    <a:pt x="491429" y="0"/>
                  </a:lnTo>
                  <a:lnTo>
                    <a:pt x="491429" y="309040"/>
                  </a:lnTo>
                  <a:lnTo>
                    <a:pt x="176758" y="309040"/>
                  </a:lnTo>
                  <a:lnTo>
                    <a:pt x="176758" y="0"/>
                  </a:lnTo>
                  <a:lnTo>
                    <a:pt x="0" y="0"/>
                  </a:lnTo>
                  <a:lnTo>
                    <a:pt x="0" y="820940"/>
                  </a:lnTo>
                  <a:lnTo>
                    <a:pt x="176758" y="820940"/>
                  </a:lnTo>
                  <a:lnTo>
                    <a:pt x="176758" y="455688"/>
                  </a:lnTo>
                  <a:lnTo>
                    <a:pt x="491429" y="455688"/>
                  </a:lnTo>
                  <a:lnTo>
                    <a:pt x="491429" y="821144"/>
                  </a:lnTo>
                  <a:lnTo>
                    <a:pt x="672572" y="821144"/>
                  </a:lnTo>
                  <a:lnTo>
                    <a:pt x="672572" y="0"/>
                  </a:lnTo>
                  <a:close/>
                </a:path>
              </a:pathLst>
            </a:custGeom>
            <a:solidFill>
              <a:srgbClr val="841715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38" name="object 138"/>
            <p:cNvSpPr/>
            <p:nvPr/>
          </p:nvSpPr>
          <p:spPr>
            <a:xfrm>
              <a:off x="2501320" y="184109"/>
              <a:ext cx="78948" cy="237237"/>
            </a:xfrm>
            <a:custGeom>
              <a:avLst/>
              <a:gdLst/>
              <a:ahLst/>
              <a:cxnLst/>
              <a:rect l="l" t="t" r="r" b="b"/>
              <a:pathLst>
                <a:path w="173577" h="521593">
                  <a:moveTo>
                    <a:pt x="0" y="0"/>
                  </a:moveTo>
                  <a:lnTo>
                    <a:pt x="0" y="521593"/>
                  </a:lnTo>
                  <a:lnTo>
                    <a:pt x="173438" y="40780"/>
                  </a:lnTo>
                  <a:lnTo>
                    <a:pt x="173577" y="40382"/>
                  </a:lnTo>
                  <a:lnTo>
                    <a:pt x="17357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101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39" name="object 139"/>
            <p:cNvSpPr/>
            <p:nvPr/>
          </p:nvSpPr>
          <p:spPr>
            <a:xfrm>
              <a:off x="2287780" y="184108"/>
              <a:ext cx="191299" cy="374348"/>
            </a:xfrm>
            <a:custGeom>
              <a:avLst/>
              <a:gdLst/>
              <a:ahLst/>
              <a:cxnLst/>
              <a:rect l="l" t="t" r="r" b="b"/>
              <a:pathLst>
                <a:path w="420592" h="823046">
                  <a:moveTo>
                    <a:pt x="172976" y="0"/>
                  </a:moveTo>
                  <a:lnTo>
                    <a:pt x="0" y="0"/>
                  </a:lnTo>
                  <a:lnTo>
                    <a:pt x="0" y="539517"/>
                  </a:lnTo>
                  <a:lnTo>
                    <a:pt x="1040" y="570310"/>
                  </a:lnTo>
                  <a:lnTo>
                    <a:pt x="4158" y="599359"/>
                  </a:lnTo>
                  <a:lnTo>
                    <a:pt x="9348" y="626648"/>
                  </a:lnTo>
                  <a:lnTo>
                    <a:pt x="21002" y="664246"/>
                  </a:lnTo>
                  <a:lnTo>
                    <a:pt x="37282" y="697795"/>
                  </a:lnTo>
                  <a:lnTo>
                    <a:pt x="58166" y="727241"/>
                  </a:lnTo>
                  <a:lnTo>
                    <a:pt x="83635" y="752530"/>
                  </a:lnTo>
                  <a:lnTo>
                    <a:pt x="113041" y="773726"/>
                  </a:lnTo>
                  <a:lnTo>
                    <a:pt x="144524" y="790568"/>
                  </a:lnTo>
                  <a:lnTo>
                    <a:pt x="179097" y="803921"/>
                  </a:lnTo>
                  <a:lnTo>
                    <a:pt x="216710" y="813771"/>
                  </a:lnTo>
                  <a:lnTo>
                    <a:pt x="257310" y="820102"/>
                  </a:lnTo>
                  <a:lnTo>
                    <a:pt x="286013" y="822360"/>
                  </a:lnTo>
                  <a:lnTo>
                    <a:pt x="313940" y="823046"/>
                  </a:lnTo>
                  <a:lnTo>
                    <a:pt x="326470" y="822910"/>
                  </a:lnTo>
                  <a:lnTo>
                    <a:pt x="357525" y="821445"/>
                  </a:lnTo>
                  <a:lnTo>
                    <a:pt x="420592" y="651134"/>
                  </a:lnTo>
                  <a:lnTo>
                    <a:pt x="414123" y="655507"/>
                  </a:lnTo>
                  <a:lnTo>
                    <a:pt x="404642" y="661287"/>
                  </a:lnTo>
                  <a:lnTo>
                    <a:pt x="394360" y="666331"/>
                  </a:lnTo>
                  <a:lnTo>
                    <a:pt x="383287" y="670638"/>
                  </a:lnTo>
                  <a:lnTo>
                    <a:pt x="371435" y="674205"/>
                  </a:lnTo>
                  <a:lnTo>
                    <a:pt x="358811" y="677030"/>
                  </a:lnTo>
                  <a:lnTo>
                    <a:pt x="345428" y="679111"/>
                  </a:lnTo>
                  <a:lnTo>
                    <a:pt x="331293" y="680445"/>
                  </a:lnTo>
                  <a:lnTo>
                    <a:pt x="316419" y="681031"/>
                  </a:lnTo>
                  <a:lnTo>
                    <a:pt x="312102" y="681061"/>
                  </a:lnTo>
                  <a:lnTo>
                    <a:pt x="297302" y="680508"/>
                  </a:lnTo>
                  <a:lnTo>
                    <a:pt x="283266" y="678850"/>
                  </a:lnTo>
                  <a:lnTo>
                    <a:pt x="270004" y="676092"/>
                  </a:lnTo>
                  <a:lnTo>
                    <a:pt x="257526" y="672237"/>
                  </a:lnTo>
                  <a:lnTo>
                    <a:pt x="245839" y="667289"/>
                  </a:lnTo>
                  <a:lnTo>
                    <a:pt x="234953" y="661252"/>
                  </a:lnTo>
                  <a:lnTo>
                    <a:pt x="224878" y="654129"/>
                  </a:lnTo>
                  <a:lnTo>
                    <a:pt x="215622" y="645925"/>
                  </a:lnTo>
                  <a:lnTo>
                    <a:pt x="209243" y="639088"/>
                  </a:lnTo>
                  <a:lnTo>
                    <a:pt x="202036" y="629892"/>
                  </a:lnTo>
                  <a:lnTo>
                    <a:pt x="195621" y="619991"/>
                  </a:lnTo>
                  <a:lnTo>
                    <a:pt x="189999" y="609392"/>
                  </a:lnTo>
                  <a:lnTo>
                    <a:pt x="185174" y="598103"/>
                  </a:lnTo>
                  <a:lnTo>
                    <a:pt x="181147" y="586131"/>
                  </a:lnTo>
                  <a:lnTo>
                    <a:pt x="177921" y="573484"/>
                  </a:lnTo>
                  <a:lnTo>
                    <a:pt x="175499" y="560169"/>
                  </a:lnTo>
                  <a:lnTo>
                    <a:pt x="173883" y="546194"/>
                  </a:lnTo>
                  <a:lnTo>
                    <a:pt x="173075" y="531566"/>
                  </a:lnTo>
                  <a:lnTo>
                    <a:pt x="172976" y="0"/>
                  </a:lnTo>
                  <a:close/>
                </a:path>
              </a:pathLst>
            </a:custGeom>
            <a:solidFill>
              <a:srgbClr val="B9101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40" name="object 140"/>
            <p:cNvSpPr/>
            <p:nvPr/>
          </p:nvSpPr>
          <p:spPr>
            <a:xfrm>
              <a:off x="2466477" y="184108"/>
              <a:ext cx="265707" cy="373595"/>
            </a:xfrm>
            <a:custGeom>
              <a:avLst/>
              <a:gdLst/>
              <a:ahLst/>
              <a:cxnLst/>
              <a:rect l="l" t="t" r="r" b="b"/>
              <a:pathLst>
                <a:path w="584187" h="821391">
                  <a:moveTo>
                    <a:pt x="289869" y="508966"/>
                  </a:moveTo>
                  <a:lnTo>
                    <a:pt x="541429" y="652993"/>
                  </a:lnTo>
                  <a:lnTo>
                    <a:pt x="584187" y="792582"/>
                  </a:lnTo>
                  <a:lnTo>
                    <a:pt x="584187" y="253978"/>
                  </a:lnTo>
                  <a:lnTo>
                    <a:pt x="494717" y="0"/>
                  </a:lnTo>
                  <a:lnTo>
                    <a:pt x="293168" y="0"/>
                  </a:lnTo>
                  <a:lnTo>
                    <a:pt x="0" y="821391"/>
                  </a:lnTo>
                  <a:lnTo>
                    <a:pt x="186139" y="821391"/>
                  </a:lnTo>
                  <a:lnTo>
                    <a:pt x="243898" y="652993"/>
                  </a:lnTo>
                  <a:lnTo>
                    <a:pt x="541429" y="652993"/>
                  </a:lnTo>
                  <a:lnTo>
                    <a:pt x="289869" y="508966"/>
                  </a:lnTo>
                  <a:lnTo>
                    <a:pt x="391460" y="192275"/>
                  </a:lnTo>
                  <a:lnTo>
                    <a:pt x="490666" y="508966"/>
                  </a:lnTo>
                  <a:lnTo>
                    <a:pt x="289869" y="508966"/>
                  </a:lnTo>
                  <a:close/>
                </a:path>
              </a:pathLst>
            </a:custGeom>
            <a:solidFill>
              <a:srgbClr val="E14622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41" name="object 141"/>
            <p:cNvSpPr/>
            <p:nvPr/>
          </p:nvSpPr>
          <p:spPr>
            <a:xfrm>
              <a:off x="2743688" y="184076"/>
              <a:ext cx="115288" cy="373385"/>
            </a:xfrm>
            <a:custGeom>
              <a:avLst/>
              <a:gdLst/>
              <a:ahLst/>
              <a:cxnLst/>
              <a:rect l="l" t="t" r="r" b="b"/>
              <a:pathLst>
                <a:path w="253473" h="820929">
                  <a:moveTo>
                    <a:pt x="170934" y="146584"/>
                  </a:moveTo>
                  <a:lnTo>
                    <a:pt x="253473" y="146584"/>
                  </a:lnTo>
                  <a:lnTo>
                    <a:pt x="253473" y="0"/>
                  </a:lnTo>
                  <a:lnTo>
                    <a:pt x="0" y="0"/>
                  </a:lnTo>
                  <a:lnTo>
                    <a:pt x="0" y="820929"/>
                  </a:lnTo>
                  <a:lnTo>
                    <a:pt x="253473" y="820929"/>
                  </a:lnTo>
                  <a:lnTo>
                    <a:pt x="253473" y="670638"/>
                  </a:lnTo>
                  <a:lnTo>
                    <a:pt x="170934" y="670638"/>
                  </a:lnTo>
                  <a:lnTo>
                    <a:pt x="170934" y="455688"/>
                  </a:lnTo>
                  <a:lnTo>
                    <a:pt x="253473" y="455688"/>
                  </a:lnTo>
                  <a:lnTo>
                    <a:pt x="253473" y="309040"/>
                  </a:lnTo>
                  <a:lnTo>
                    <a:pt x="170934" y="309040"/>
                  </a:lnTo>
                  <a:lnTo>
                    <a:pt x="170934" y="146584"/>
                  </a:lnTo>
                  <a:close/>
                </a:path>
              </a:pathLst>
            </a:custGeom>
            <a:solidFill>
              <a:srgbClr val="F7B687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42" name="object 142"/>
            <p:cNvSpPr/>
            <p:nvPr/>
          </p:nvSpPr>
          <p:spPr>
            <a:xfrm>
              <a:off x="2962372" y="490907"/>
              <a:ext cx="63827" cy="66554"/>
            </a:xfrm>
            <a:custGeom>
              <a:avLst/>
              <a:gdLst/>
              <a:ahLst/>
              <a:cxnLst/>
              <a:rect l="l" t="t" r="r" b="b"/>
              <a:pathLst>
                <a:path w="140330" h="146326">
                  <a:moveTo>
                    <a:pt x="0" y="146326"/>
                  </a:moveTo>
                  <a:lnTo>
                    <a:pt x="140330" y="146326"/>
                  </a:lnTo>
                  <a:lnTo>
                    <a:pt x="140330" y="0"/>
                  </a:lnTo>
                  <a:lnTo>
                    <a:pt x="0" y="0"/>
                  </a:lnTo>
                  <a:lnTo>
                    <a:pt x="0" y="146326"/>
                  </a:lnTo>
                  <a:close/>
                </a:path>
              </a:pathLst>
            </a:custGeom>
            <a:solidFill>
              <a:srgbClr val="F7B687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43" name="object 143"/>
            <p:cNvSpPr/>
            <p:nvPr/>
          </p:nvSpPr>
          <p:spPr>
            <a:xfrm>
              <a:off x="2315108" y="583569"/>
              <a:ext cx="24002" cy="31182"/>
            </a:xfrm>
            <a:custGeom>
              <a:avLst/>
              <a:gdLst/>
              <a:ahLst/>
              <a:cxnLst/>
              <a:rect l="l" t="t" r="r" b="b"/>
              <a:pathLst>
                <a:path w="52772" h="68558">
                  <a:moveTo>
                    <a:pt x="9144" y="0"/>
                  </a:moveTo>
                  <a:lnTo>
                    <a:pt x="0" y="0"/>
                  </a:lnTo>
                  <a:lnTo>
                    <a:pt x="0" y="45755"/>
                  </a:lnTo>
                  <a:lnTo>
                    <a:pt x="1117" y="52042"/>
                  </a:lnTo>
                  <a:lnTo>
                    <a:pt x="3331" y="56469"/>
                  </a:lnTo>
                  <a:lnTo>
                    <a:pt x="12401" y="65678"/>
                  </a:lnTo>
                  <a:lnTo>
                    <a:pt x="26391" y="68558"/>
                  </a:lnTo>
                  <a:lnTo>
                    <a:pt x="27213" y="68551"/>
                  </a:lnTo>
                  <a:lnTo>
                    <a:pt x="40906" y="65382"/>
                  </a:lnTo>
                  <a:lnTo>
                    <a:pt x="49452" y="56469"/>
                  </a:lnTo>
                  <a:lnTo>
                    <a:pt x="51698" y="52042"/>
                  </a:lnTo>
                  <a:lnTo>
                    <a:pt x="52772" y="45755"/>
                  </a:lnTo>
                  <a:lnTo>
                    <a:pt x="52772" y="0"/>
                  </a:lnTo>
                  <a:lnTo>
                    <a:pt x="43649" y="0"/>
                  </a:lnTo>
                  <a:lnTo>
                    <a:pt x="43649" y="46088"/>
                  </a:lnTo>
                  <a:lnTo>
                    <a:pt x="42897" y="49935"/>
                  </a:lnTo>
                  <a:lnTo>
                    <a:pt x="41393" y="52805"/>
                  </a:lnTo>
                  <a:lnTo>
                    <a:pt x="38609" y="58016"/>
                  </a:lnTo>
                  <a:lnTo>
                    <a:pt x="33365" y="60660"/>
                  </a:lnTo>
                  <a:lnTo>
                    <a:pt x="19181" y="60660"/>
                  </a:lnTo>
                  <a:lnTo>
                    <a:pt x="14614" y="58221"/>
                  </a:lnTo>
                  <a:lnTo>
                    <a:pt x="11906" y="53385"/>
                  </a:lnTo>
                  <a:lnTo>
                    <a:pt x="10058" y="50150"/>
                  </a:lnTo>
                  <a:lnTo>
                    <a:pt x="9144" y="46121"/>
                  </a:lnTo>
                  <a:lnTo>
                    <a:pt x="9144" y="0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44" name="object 144"/>
            <p:cNvSpPr/>
            <p:nvPr/>
          </p:nvSpPr>
          <p:spPr>
            <a:xfrm>
              <a:off x="2344912" y="591301"/>
              <a:ext cx="18040" cy="22649"/>
            </a:xfrm>
            <a:custGeom>
              <a:avLst/>
              <a:gdLst/>
              <a:ahLst/>
              <a:cxnLst/>
              <a:rect l="l" t="t" r="r" b="b"/>
              <a:pathLst>
                <a:path w="39662" h="49796">
                  <a:moveTo>
                    <a:pt x="8177" y="49796"/>
                  </a:moveTo>
                  <a:lnTo>
                    <a:pt x="8177" y="21126"/>
                  </a:lnTo>
                  <a:lnTo>
                    <a:pt x="8381" y="18654"/>
                  </a:lnTo>
                  <a:lnTo>
                    <a:pt x="9187" y="15205"/>
                  </a:lnTo>
                  <a:lnTo>
                    <a:pt x="11444" y="11981"/>
                  </a:lnTo>
                  <a:lnTo>
                    <a:pt x="15108" y="8628"/>
                  </a:lnTo>
                  <a:lnTo>
                    <a:pt x="17365" y="7962"/>
                  </a:lnTo>
                  <a:lnTo>
                    <a:pt x="18590" y="7575"/>
                  </a:lnTo>
                  <a:lnTo>
                    <a:pt x="22125" y="7371"/>
                  </a:lnTo>
                  <a:lnTo>
                    <a:pt x="25940" y="7371"/>
                  </a:lnTo>
                  <a:lnTo>
                    <a:pt x="28594" y="8886"/>
                  </a:lnTo>
                  <a:lnTo>
                    <a:pt x="30056" y="11906"/>
                  </a:lnTo>
                  <a:lnTo>
                    <a:pt x="30915" y="13733"/>
                  </a:lnTo>
                  <a:lnTo>
                    <a:pt x="31345" y="16129"/>
                  </a:lnTo>
                  <a:lnTo>
                    <a:pt x="31345" y="49796"/>
                  </a:lnTo>
                  <a:lnTo>
                    <a:pt x="39662" y="49796"/>
                  </a:lnTo>
                  <a:lnTo>
                    <a:pt x="39662" y="13679"/>
                  </a:lnTo>
                  <a:lnTo>
                    <a:pt x="39007" y="9875"/>
                  </a:lnTo>
                  <a:lnTo>
                    <a:pt x="37685" y="7242"/>
                  </a:lnTo>
                  <a:lnTo>
                    <a:pt x="35267" y="2428"/>
                  </a:lnTo>
                  <a:lnTo>
                    <a:pt x="30604" y="0"/>
                  </a:lnTo>
                  <a:lnTo>
                    <a:pt x="20524" y="0"/>
                  </a:lnTo>
                  <a:lnTo>
                    <a:pt x="17666" y="623"/>
                  </a:lnTo>
                  <a:lnTo>
                    <a:pt x="15076" y="1902"/>
                  </a:lnTo>
                  <a:lnTo>
                    <a:pt x="12518" y="3105"/>
                  </a:lnTo>
                  <a:lnTo>
                    <a:pt x="10079" y="5136"/>
                  </a:lnTo>
                  <a:lnTo>
                    <a:pt x="7758" y="7984"/>
                  </a:lnTo>
                  <a:lnTo>
                    <a:pt x="7758" y="1085"/>
                  </a:lnTo>
                  <a:lnTo>
                    <a:pt x="0" y="1085"/>
                  </a:lnTo>
                  <a:lnTo>
                    <a:pt x="0" y="49796"/>
                  </a:lnTo>
                  <a:lnTo>
                    <a:pt x="8177" y="49796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45" name="object 145"/>
            <p:cNvSpPr/>
            <p:nvPr/>
          </p:nvSpPr>
          <p:spPr>
            <a:xfrm>
              <a:off x="2368469" y="583570"/>
              <a:ext cx="3778" cy="30376"/>
            </a:xfrm>
            <a:custGeom>
              <a:avLst/>
              <a:gdLst/>
              <a:ahLst/>
              <a:cxnLst/>
              <a:rect l="l" t="t" r="r" b="b"/>
              <a:pathLst>
                <a:path w="8306" h="66785">
                  <a:moveTo>
                    <a:pt x="0" y="18321"/>
                  </a:moveTo>
                  <a:lnTo>
                    <a:pt x="0" y="66785"/>
                  </a:lnTo>
                  <a:lnTo>
                    <a:pt x="8306" y="66785"/>
                  </a:lnTo>
                  <a:lnTo>
                    <a:pt x="8306" y="18321"/>
                  </a:lnTo>
                  <a:lnTo>
                    <a:pt x="0" y="18321"/>
                  </a:lnTo>
                  <a:close/>
                </a:path>
                <a:path w="8306" h="66785">
                  <a:moveTo>
                    <a:pt x="0" y="0"/>
                  </a:moveTo>
                  <a:lnTo>
                    <a:pt x="0" y="9273"/>
                  </a:lnTo>
                  <a:lnTo>
                    <a:pt x="8306" y="9273"/>
                  </a:lnTo>
                  <a:lnTo>
                    <a:pt x="83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46" name="object 146"/>
            <p:cNvSpPr/>
            <p:nvPr/>
          </p:nvSpPr>
          <p:spPr>
            <a:xfrm>
              <a:off x="2368469" y="602925"/>
              <a:ext cx="3778" cy="0"/>
            </a:xfrm>
            <a:custGeom>
              <a:avLst/>
              <a:gdLst/>
              <a:ahLst/>
              <a:cxnLst/>
              <a:rect l="l" t="t" r="r" b="b"/>
              <a:pathLst>
                <a:path w="8306">
                  <a:moveTo>
                    <a:pt x="0" y="0"/>
                  </a:moveTo>
                  <a:lnTo>
                    <a:pt x="8306" y="0"/>
                  </a:lnTo>
                </a:path>
              </a:pathLst>
            </a:custGeom>
            <a:ln w="49733">
              <a:solidFill>
                <a:srgbClr val="575656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47" name="object 147"/>
            <p:cNvSpPr/>
            <p:nvPr/>
          </p:nvSpPr>
          <p:spPr>
            <a:xfrm>
              <a:off x="2368469" y="585679"/>
              <a:ext cx="3778" cy="0"/>
            </a:xfrm>
            <a:custGeom>
              <a:avLst/>
              <a:gdLst/>
              <a:ahLst/>
              <a:cxnLst/>
              <a:rect l="l" t="t" r="r" b="b"/>
              <a:pathLst>
                <a:path w="8306">
                  <a:moveTo>
                    <a:pt x="0" y="0"/>
                  </a:moveTo>
                  <a:lnTo>
                    <a:pt x="8306" y="0"/>
                  </a:lnTo>
                </a:path>
              </a:pathLst>
            </a:custGeom>
            <a:ln w="10543">
              <a:solidFill>
                <a:srgbClr val="575656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48" name="object 148"/>
            <p:cNvSpPr/>
            <p:nvPr/>
          </p:nvSpPr>
          <p:spPr>
            <a:xfrm>
              <a:off x="2375373" y="591795"/>
              <a:ext cx="20488" cy="22155"/>
            </a:xfrm>
            <a:custGeom>
              <a:avLst/>
              <a:gdLst/>
              <a:ahLst/>
              <a:cxnLst/>
              <a:rect l="l" t="t" r="r" b="b"/>
              <a:pathLst>
                <a:path w="45046" h="48710">
                  <a:moveTo>
                    <a:pt x="45046" y="0"/>
                  </a:moveTo>
                  <a:lnTo>
                    <a:pt x="36063" y="0"/>
                  </a:lnTo>
                  <a:lnTo>
                    <a:pt x="22534" y="39652"/>
                  </a:lnTo>
                  <a:lnTo>
                    <a:pt x="9510" y="0"/>
                  </a:lnTo>
                  <a:lnTo>
                    <a:pt x="0" y="0"/>
                  </a:lnTo>
                  <a:lnTo>
                    <a:pt x="17967" y="48710"/>
                  </a:lnTo>
                  <a:lnTo>
                    <a:pt x="26681" y="48710"/>
                  </a:lnTo>
                  <a:lnTo>
                    <a:pt x="45046" y="0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49" name="object 149"/>
            <p:cNvSpPr/>
            <p:nvPr/>
          </p:nvSpPr>
          <p:spPr>
            <a:xfrm>
              <a:off x="2397788" y="591303"/>
              <a:ext cx="20093" cy="23436"/>
            </a:xfrm>
            <a:custGeom>
              <a:avLst/>
              <a:gdLst/>
              <a:ahLst/>
              <a:cxnLst/>
              <a:rect l="l" t="t" r="r" b="b"/>
              <a:pathLst>
                <a:path w="44176" h="51526">
                  <a:moveTo>
                    <a:pt x="2063" y="40501"/>
                  </a:moveTo>
                  <a:lnTo>
                    <a:pt x="6264" y="44896"/>
                  </a:lnTo>
                  <a:lnTo>
                    <a:pt x="10455" y="49291"/>
                  </a:lnTo>
                  <a:lnTo>
                    <a:pt x="15570" y="51526"/>
                  </a:lnTo>
                  <a:lnTo>
                    <a:pt x="24049" y="51526"/>
                  </a:lnTo>
                  <a:lnTo>
                    <a:pt x="26262" y="51300"/>
                  </a:lnTo>
                  <a:lnTo>
                    <a:pt x="28207" y="50806"/>
                  </a:lnTo>
                  <a:lnTo>
                    <a:pt x="31861" y="49957"/>
                  </a:lnTo>
                  <a:lnTo>
                    <a:pt x="34913" y="48270"/>
                  </a:lnTo>
                  <a:lnTo>
                    <a:pt x="37384" y="45884"/>
                  </a:lnTo>
                  <a:lnTo>
                    <a:pt x="40200" y="42671"/>
                  </a:lnTo>
                  <a:lnTo>
                    <a:pt x="41403" y="40501"/>
                  </a:lnTo>
                  <a:lnTo>
                    <a:pt x="42596" y="38287"/>
                  </a:lnTo>
                  <a:lnTo>
                    <a:pt x="43488" y="34504"/>
                  </a:lnTo>
                  <a:lnTo>
                    <a:pt x="35472" y="34504"/>
                  </a:lnTo>
                  <a:lnTo>
                    <a:pt x="34870" y="36664"/>
                  </a:lnTo>
                  <a:lnTo>
                    <a:pt x="32441" y="40221"/>
                  </a:lnTo>
                  <a:lnTo>
                    <a:pt x="29927" y="43037"/>
                  </a:lnTo>
                  <a:lnTo>
                    <a:pt x="26553" y="44444"/>
                  </a:lnTo>
                  <a:lnTo>
                    <a:pt x="17752" y="44444"/>
                  </a:lnTo>
                  <a:lnTo>
                    <a:pt x="14420" y="42961"/>
                  </a:lnTo>
                  <a:lnTo>
                    <a:pt x="12239" y="39996"/>
                  </a:lnTo>
                  <a:lnTo>
                    <a:pt x="10079" y="36987"/>
                  </a:lnTo>
                  <a:lnTo>
                    <a:pt x="8919" y="32989"/>
                  </a:lnTo>
                  <a:lnTo>
                    <a:pt x="8747" y="28046"/>
                  </a:lnTo>
                  <a:lnTo>
                    <a:pt x="44176" y="28046"/>
                  </a:lnTo>
                  <a:lnTo>
                    <a:pt x="44176" y="23125"/>
                  </a:lnTo>
                  <a:lnTo>
                    <a:pt x="43950" y="19589"/>
                  </a:lnTo>
                  <a:lnTo>
                    <a:pt x="43488" y="17322"/>
                  </a:lnTo>
                  <a:lnTo>
                    <a:pt x="42918" y="14055"/>
                  </a:lnTo>
                  <a:lnTo>
                    <a:pt x="41844" y="11164"/>
                  </a:lnTo>
                  <a:lnTo>
                    <a:pt x="40200" y="8736"/>
                  </a:lnTo>
                  <a:lnTo>
                    <a:pt x="38523" y="6135"/>
                  </a:lnTo>
                  <a:lnTo>
                    <a:pt x="36063" y="4029"/>
                  </a:lnTo>
                  <a:lnTo>
                    <a:pt x="32839" y="2428"/>
                  </a:lnTo>
                  <a:lnTo>
                    <a:pt x="29626" y="805"/>
                  </a:lnTo>
                  <a:lnTo>
                    <a:pt x="26262" y="0"/>
                  </a:lnTo>
                  <a:lnTo>
                    <a:pt x="22877" y="0"/>
                  </a:lnTo>
                  <a:lnTo>
                    <a:pt x="27530" y="7167"/>
                  </a:lnTo>
                  <a:lnTo>
                    <a:pt x="31248" y="9080"/>
                  </a:lnTo>
                  <a:lnTo>
                    <a:pt x="33473" y="13045"/>
                  </a:lnTo>
                  <a:lnTo>
                    <a:pt x="34666" y="15183"/>
                  </a:lnTo>
                  <a:lnTo>
                    <a:pt x="35429" y="17988"/>
                  </a:lnTo>
                  <a:lnTo>
                    <a:pt x="35762" y="21545"/>
                  </a:lnTo>
                  <a:lnTo>
                    <a:pt x="8962" y="21545"/>
                  </a:lnTo>
                  <a:lnTo>
                    <a:pt x="9090" y="17397"/>
                  </a:lnTo>
                  <a:lnTo>
                    <a:pt x="10423" y="13915"/>
                  </a:lnTo>
                  <a:lnTo>
                    <a:pt x="12959" y="11207"/>
                  </a:lnTo>
                  <a:lnTo>
                    <a:pt x="16032" y="0"/>
                  </a:lnTo>
                  <a:lnTo>
                    <a:pt x="10541" y="2428"/>
                  </a:lnTo>
                  <a:lnTo>
                    <a:pt x="6307" y="7328"/>
                  </a:lnTo>
                  <a:lnTo>
                    <a:pt x="2095" y="12196"/>
                  </a:lnTo>
                  <a:lnTo>
                    <a:pt x="0" y="18558"/>
                  </a:lnTo>
                  <a:lnTo>
                    <a:pt x="0" y="34300"/>
                  </a:lnTo>
                  <a:lnTo>
                    <a:pt x="2063" y="40501"/>
                  </a:lnTo>
                  <a:close/>
                </a:path>
                <a:path w="44176" h="51526">
                  <a:moveTo>
                    <a:pt x="12959" y="11207"/>
                  </a:moveTo>
                  <a:lnTo>
                    <a:pt x="15484" y="8489"/>
                  </a:lnTo>
                  <a:lnTo>
                    <a:pt x="18611" y="7167"/>
                  </a:lnTo>
                  <a:lnTo>
                    <a:pt x="27530" y="7167"/>
                  </a:lnTo>
                  <a:lnTo>
                    <a:pt x="22877" y="0"/>
                  </a:lnTo>
                  <a:lnTo>
                    <a:pt x="16032" y="0"/>
                  </a:lnTo>
                  <a:lnTo>
                    <a:pt x="12959" y="11207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50" name="object 150"/>
            <p:cNvSpPr/>
            <p:nvPr/>
          </p:nvSpPr>
          <p:spPr>
            <a:xfrm>
              <a:off x="2422708" y="591301"/>
              <a:ext cx="10767" cy="22649"/>
            </a:xfrm>
            <a:custGeom>
              <a:avLst/>
              <a:gdLst/>
              <a:ahLst/>
              <a:cxnLst/>
              <a:rect l="l" t="t" r="r" b="b"/>
              <a:pathLst>
                <a:path w="23673" h="49796">
                  <a:moveTo>
                    <a:pt x="8166" y="49796"/>
                  </a:moveTo>
                  <a:lnTo>
                    <a:pt x="8166" y="18300"/>
                  </a:lnTo>
                  <a:lnTo>
                    <a:pt x="9262" y="15280"/>
                  </a:lnTo>
                  <a:lnTo>
                    <a:pt x="11487" y="12604"/>
                  </a:lnTo>
                  <a:lnTo>
                    <a:pt x="13690" y="9972"/>
                  </a:lnTo>
                  <a:lnTo>
                    <a:pt x="16881" y="8650"/>
                  </a:lnTo>
                  <a:lnTo>
                    <a:pt x="21470" y="8650"/>
                  </a:lnTo>
                  <a:lnTo>
                    <a:pt x="23673" y="8886"/>
                  </a:lnTo>
                  <a:lnTo>
                    <a:pt x="23673" y="257"/>
                  </a:lnTo>
                  <a:lnTo>
                    <a:pt x="21029" y="0"/>
                  </a:lnTo>
                  <a:lnTo>
                    <a:pt x="17795" y="0"/>
                  </a:lnTo>
                  <a:lnTo>
                    <a:pt x="14936" y="1192"/>
                  </a:lnTo>
                  <a:lnTo>
                    <a:pt x="12454" y="3524"/>
                  </a:lnTo>
                  <a:lnTo>
                    <a:pt x="9961" y="5877"/>
                  </a:lnTo>
                  <a:lnTo>
                    <a:pt x="7758" y="9510"/>
                  </a:lnTo>
                  <a:lnTo>
                    <a:pt x="7758" y="1085"/>
                  </a:lnTo>
                  <a:lnTo>
                    <a:pt x="0" y="1085"/>
                  </a:lnTo>
                  <a:lnTo>
                    <a:pt x="0" y="49796"/>
                  </a:lnTo>
                  <a:lnTo>
                    <a:pt x="8166" y="49796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51" name="object 151"/>
            <p:cNvSpPr/>
            <p:nvPr/>
          </p:nvSpPr>
          <p:spPr>
            <a:xfrm>
              <a:off x="2435349" y="591224"/>
              <a:ext cx="18494" cy="23578"/>
            </a:xfrm>
            <a:custGeom>
              <a:avLst/>
              <a:gdLst/>
              <a:ahLst/>
              <a:cxnLst/>
              <a:rect l="l" t="t" r="r" b="b"/>
              <a:pathLst>
                <a:path w="40662" h="51838">
                  <a:moveTo>
                    <a:pt x="8704" y="25940"/>
                  </a:moveTo>
                  <a:lnTo>
                    <a:pt x="11831" y="27025"/>
                  </a:lnTo>
                  <a:lnTo>
                    <a:pt x="16054" y="28100"/>
                  </a:lnTo>
                  <a:lnTo>
                    <a:pt x="22641" y="29723"/>
                  </a:lnTo>
                  <a:lnTo>
                    <a:pt x="26187" y="30571"/>
                  </a:lnTo>
                  <a:lnTo>
                    <a:pt x="28551" y="31377"/>
                  </a:lnTo>
                  <a:lnTo>
                    <a:pt x="31646" y="33129"/>
                  </a:lnTo>
                  <a:lnTo>
                    <a:pt x="32549" y="36815"/>
                  </a:lnTo>
                  <a:lnTo>
                    <a:pt x="32549" y="39587"/>
                  </a:lnTo>
                  <a:lnTo>
                    <a:pt x="31377" y="41607"/>
                  </a:lnTo>
                  <a:lnTo>
                    <a:pt x="29046" y="42918"/>
                  </a:lnTo>
                  <a:lnTo>
                    <a:pt x="26703" y="44262"/>
                  </a:lnTo>
                  <a:lnTo>
                    <a:pt x="23952" y="44896"/>
                  </a:lnTo>
                  <a:lnTo>
                    <a:pt x="15678" y="44896"/>
                  </a:lnTo>
                  <a:lnTo>
                    <a:pt x="12035" y="43585"/>
                  </a:lnTo>
                  <a:lnTo>
                    <a:pt x="9918" y="40995"/>
                  </a:lnTo>
                  <a:lnTo>
                    <a:pt x="8091" y="37417"/>
                  </a:lnTo>
                  <a:lnTo>
                    <a:pt x="7844" y="34676"/>
                  </a:lnTo>
                  <a:lnTo>
                    <a:pt x="0" y="34676"/>
                  </a:lnTo>
                  <a:lnTo>
                    <a:pt x="193" y="39544"/>
                  </a:lnTo>
                  <a:lnTo>
                    <a:pt x="1794" y="43585"/>
                  </a:lnTo>
                  <a:lnTo>
                    <a:pt x="4857" y="46894"/>
                  </a:lnTo>
                  <a:lnTo>
                    <a:pt x="7951" y="50161"/>
                  </a:lnTo>
                  <a:lnTo>
                    <a:pt x="13142" y="51838"/>
                  </a:lnTo>
                  <a:lnTo>
                    <a:pt x="27305" y="51838"/>
                  </a:lnTo>
                  <a:lnTo>
                    <a:pt x="32355" y="50258"/>
                  </a:lnTo>
                  <a:lnTo>
                    <a:pt x="35665" y="47088"/>
                  </a:lnTo>
                  <a:lnTo>
                    <a:pt x="38996" y="43950"/>
                  </a:lnTo>
                  <a:lnTo>
                    <a:pt x="40662" y="40189"/>
                  </a:lnTo>
                  <a:lnTo>
                    <a:pt x="40662" y="31377"/>
                  </a:lnTo>
                  <a:lnTo>
                    <a:pt x="39061" y="28100"/>
                  </a:lnTo>
                  <a:lnTo>
                    <a:pt x="35891" y="25994"/>
                  </a:lnTo>
                  <a:lnTo>
                    <a:pt x="33849" y="24661"/>
                  </a:lnTo>
                  <a:lnTo>
                    <a:pt x="29830" y="23297"/>
                  </a:lnTo>
                  <a:lnTo>
                    <a:pt x="23834" y="21867"/>
                  </a:lnTo>
                  <a:lnTo>
                    <a:pt x="18332" y="20524"/>
                  </a:lnTo>
                  <a:lnTo>
                    <a:pt x="15936" y="19998"/>
                  </a:lnTo>
                  <a:lnTo>
                    <a:pt x="12895" y="18547"/>
                  </a:lnTo>
                  <a:lnTo>
                    <a:pt x="10735" y="17268"/>
                  </a:lnTo>
                  <a:lnTo>
                    <a:pt x="9671" y="13432"/>
                  </a:lnTo>
                  <a:lnTo>
                    <a:pt x="10477" y="10015"/>
                  </a:lnTo>
                  <a:lnTo>
                    <a:pt x="13765" y="7651"/>
                  </a:lnTo>
                  <a:lnTo>
                    <a:pt x="16129" y="7038"/>
                  </a:lnTo>
                  <a:lnTo>
                    <a:pt x="24027" y="7038"/>
                  </a:lnTo>
                  <a:lnTo>
                    <a:pt x="27369" y="8113"/>
                  </a:lnTo>
                  <a:lnTo>
                    <a:pt x="30464" y="11723"/>
                  </a:lnTo>
                  <a:lnTo>
                    <a:pt x="31313" y="15248"/>
                  </a:lnTo>
                  <a:lnTo>
                    <a:pt x="39028" y="15248"/>
                  </a:lnTo>
                  <a:lnTo>
                    <a:pt x="39093" y="12110"/>
                  </a:lnTo>
                  <a:lnTo>
                    <a:pt x="38083" y="9176"/>
                  </a:lnTo>
                  <a:lnTo>
                    <a:pt x="36063" y="6436"/>
                  </a:lnTo>
                  <a:lnTo>
                    <a:pt x="32753" y="2159"/>
                  </a:lnTo>
                  <a:lnTo>
                    <a:pt x="27401" y="0"/>
                  </a:lnTo>
                  <a:lnTo>
                    <a:pt x="14281" y="0"/>
                  </a:lnTo>
                  <a:lnTo>
                    <a:pt x="9746" y="1396"/>
                  </a:lnTo>
                  <a:lnTo>
                    <a:pt x="6404" y="4255"/>
                  </a:lnTo>
                  <a:lnTo>
                    <a:pt x="3019" y="7145"/>
                  </a:lnTo>
                  <a:lnTo>
                    <a:pt x="1343" y="10842"/>
                  </a:lnTo>
                  <a:lnTo>
                    <a:pt x="1343" y="19353"/>
                  </a:lnTo>
                  <a:lnTo>
                    <a:pt x="3127" y="22437"/>
                  </a:lnTo>
                  <a:lnTo>
                    <a:pt x="6716" y="24650"/>
                  </a:lnTo>
                  <a:lnTo>
                    <a:pt x="8704" y="25940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52" name="object 152"/>
            <p:cNvSpPr/>
            <p:nvPr/>
          </p:nvSpPr>
          <p:spPr>
            <a:xfrm>
              <a:off x="2457877" y="583570"/>
              <a:ext cx="3788" cy="30376"/>
            </a:xfrm>
            <a:custGeom>
              <a:avLst/>
              <a:gdLst/>
              <a:ahLst/>
              <a:cxnLst/>
              <a:rect l="l" t="t" r="r" b="b"/>
              <a:pathLst>
                <a:path w="8328" h="66785">
                  <a:moveTo>
                    <a:pt x="0" y="18321"/>
                  </a:moveTo>
                  <a:lnTo>
                    <a:pt x="0" y="66785"/>
                  </a:lnTo>
                  <a:lnTo>
                    <a:pt x="8328" y="66785"/>
                  </a:lnTo>
                  <a:lnTo>
                    <a:pt x="8328" y="18321"/>
                  </a:lnTo>
                  <a:lnTo>
                    <a:pt x="0" y="18321"/>
                  </a:lnTo>
                  <a:close/>
                </a:path>
                <a:path w="8328" h="66785">
                  <a:moveTo>
                    <a:pt x="0" y="0"/>
                  </a:moveTo>
                  <a:lnTo>
                    <a:pt x="0" y="9273"/>
                  </a:lnTo>
                  <a:lnTo>
                    <a:pt x="8328" y="9273"/>
                  </a:lnTo>
                  <a:lnTo>
                    <a:pt x="83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53" name="object 153"/>
            <p:cNvSpPr/>
            <p:nvPr/>
          </p:nvSpPr>
          <p:spPr>
            <a:xfrm>
              <a:off x="2457877" y="602925"/>
              <a:ext cx="3788" cy="0"/>
            </a:xfrm>
            <a:custGeom>
              <a:avLst/>
              <a:gdLst/>
              <a:ahLst/>
              <a:cxnLst/>
              <a:rect l="l" t="t" r="r" b="b"/>
              <a:pathLst>
                <a:path w="8328">
                  <a:moveTo>
                    <a:pt x="0" y="0"/>
                  </a:moveTo>
                  <a:lnTo>
                    <a:pt x="8328" y="0"/>
                  </a:lnTo>
                </a:path>
              </a:pathLst>
            </a:custGeom>
            <a:ln w="49733">
              <a:solidFill>
                <a:srgbClr val="575656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54" name="object 154"/>
            <p:cNvSpPr/>
            <p:nvPr/>
          </p:nvSpPr>
          <p:spPr>
            <a:xfrm>
              <a:off x="2457877" y="585679"/>
              <a:ext cx="3788" cy="0"/>
            </a:xfrm>
            <a:custGeom>
              <a:avLst/>
              <a:gdLst/>
              <a:ahLst/>
              <a:cxnLst/>
              <a:rect l="l" t="t" r="r" b="b"/>
              <a:pathLst>
                <a:path w="8328">
                  <a:moveTo>
                    <a:pt x="0" y="0"/>
                  </a:moveTo>
                  <a:lnTo>
                    <a:pt x="8328" y="0"/>
                  </a:lnTo>
                </a:path>
              </a:pathLst>
            </a:custGeom>
            <a:ln w="10543">
              <a:solidFill>
                <a:srgbClr val="575656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55" name="object 155"/>
            <p:cNvSpPr/>
            <p:nvPr/>
          </p:nvSpPr>
          <p:spPr>
            <a:xfrm>
              <a:off x="2465719" y="583463"/>
              <a:ext cx="19560" cy="31275"/>
            </a:xfrm>
            <a:custGeom>
              <a:avLst/>
              <a:gdLst/>
              <a:ahLst/>
              <a:cxnLst/>
              <a:rect l="l" t="t" r="r" b="b"/>
              <a:pathLst>
                <a:path w="43004" h="68762">
                  <a:moveTo>
                    <a:pt x="8639" y="37126"/>
                  </a:moveTo>
                  <a:lnTo>
                    <a:pt x="9886" y="32473"/>
                  </a:lnTo>
                  <a:lnTo>
                    <a:pt x="12454" y="29303"/>
                  </a:lnTo>
                  <a:lnTo>
                    <a:pt x="15022" y="26133"/>
                  </a:lnTo>
                  <a:lnTo>
                    <a:pt x="18310" y="24608"/>
                  </a:lnTo>
                  <a:lnTo>
                    <a:pt x="26069" y="24608"/>
                  </a:lnTo>
                  <a:lnTo>
                    <a:pt x="29164" y="26101"/>
                  </a:lnTo>
                  <a:lnTo>
                    <a:pt x="31711" y="29046"/>
                  </a:lnTo>
                  <a:lnTo>
                    <a:pt x="34204" y="32001"/>
                  </a:lnTo>
                  <a:lnTo>
                    <a:pt x="35472" y="36557"/>
                  </a:lnTo>
                  <a:lnTo>
                    <a:pt x="35472" y="48796"/>
                  </a:lnTo>
                  <a:lnTo>
                    <a:pt x="34257" y="53460"/>
                  </a:lnTo>
                  <a:lnTo>
                    <a:pt x="31807" y="56705"/>
                  </a:lnTo>
                  <a:lnTo>
                    <a:pt x="29379" y="59983"/>
                  </a:lnTo>
                  <a:lnTo>
                    <a:pt x="26295" y="61605"/>
                  </a:lnTo>
                  <a:lnTo>
                    <a:pt x="23329" y="68762"/>
                  </a:lnTo>
                  <a:lnTo>
                    <a:pt x="26295" y="68096"/>
                  </a:lnTo>
                  <a:lnTo>
                    <a:pt x="28917" y="66764"/>
                  </a:lnTo>
                  <a:lnTo>
                    <a:pt x="31485" y="65410"/>
                  </a:lnTo>
                  <a:lnTo>
                    <a:pt x="33731" y="63250"/>
                  </a:lnTo>
                  <a:lnTo>
                    <a:pt x="35644" y="60262"/>
                  </a:lnTo>
                  <a:lnTo>
                    <a:pt x="35644" y="67032"/>
                  </a:lnTo>
                  <a:lnTo>
                    <a:pt x="43004" y="67032"/>
                  </a:lnTo>
                  <a:lnTo>
                    <a:pt x="43004" y="0"/>
                  </a:lnTo>
                  <a:lnTo>
                    <a:pt x="35149" y="0"/>
                  </a:lnTo>
                  <a:lnTo>
                    <a:pt x="35149" y="24608"/>
                  </a:lnTo>
                  <a:lnTo>
                    <a:pt x="33279" y="22340"/>
                  </a:lnTo>
                  <a:lnTo>
                    <a:pt x="30185" y="19815"/>
                  </a:lnTo>
                  <a:lnTo>
                    <a:pt x="27681" y="18224"/>
                  </a:lnTo>
                  <a:lnTo>
                    <a:pt x="24597" y="17494"/>
                  </a:lnTo>
                  <a:lnTo>
                    <a:pt x="14184" y="17494"/>
                  </a:lnTo>
                  <a:lnTo>
                    <a:pt x="9005" y="20073"/>
                  </a:lnTo>
                  <a:lnTo>
                    <a:pt x="5415" y="25231"/>
                  </a:lnTo>
                  <a:lnTo>
                    <a:pt x="1816" y="30453"/>
                  </a:lnTo>
                  <a:lnTo>
                    <a:pt x="0" y="36632"/>
                  </a:lnTo>
                  <a:lnTo>
                    <a:pt x="0" y="51257"/>
                  </a:lnTo>
                  <a:lnTo>
                    <a:pt x="1998" y="57350"/>
                  </a:lnTo>
                  <a:lnTo>
                    <a:pt x="5931" y="61928"/>
                  </a:lnTo>
                  <a:lnTo>
                    <a:pt x="9886" y="66430"/>
                  </a:lnTo>
                  <a:lnTo>
                    <a:pt x="11917" y="56351"/>
                  </a:lnTo>
                  <a:lnTo>
                    <a:pt x="9735" y="52826"/>
                  </a:lnTo>
                  <a:lnTo>
                    <a:pt x="8639" y="48463"/>
                  </a:lnTo>
                  <a:lnTo>
                    <a:pt x="8639" y="37126"/>
                  </a:lnTo>
                  <a:close/>
                </a:path>
                <a:path w="43004" h="68762">
                  <a:moveTo>
                    <a:pt x="14141" y="59875"/>
                  </a:moveTo>
                  <a:lnTo>
                    <a:pt x="11917" y="56351"/>
                  </a:lnTo>
                  <a:lnTo>
                    <a:pt x="9886" y="66430"/>
                  </a:lnTo>
                  <a:lnTo>
                    <a:pt x="14549" y="68762"/>
                  </a:lnTo>
                  <a:lnTo>
                    <a:pt x="23329" y="68762"/>
                  </a:lnTo>
                  <a:lnTo>
                    <a:pt x="26295" y="61605"/>
                  </a:lnTo>
                  <a:lnTo>
                    <a:pt x="17644" y="61605"/>
                  </a:lnTo>
                  <a:lnTo>
                    <a:pt x="14141" y="59875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56" name="object 156"/>
            <p:cNvSpPr/>
            <p:nvPr/>
          </p:nvSpPr>
          <p:spPr>
            <a:xfrm>
              <a:off x="2489812" y="591258"/>
              <a:ext cx="20953" cy="23436"/>
            </a:xfrm>
            <a:custGeom>
              <a:avLst/>
              <a:gdLst/>
              <a:ahLst/>
              <a:cxnLst/>
              <a:rect l="l" t="t" r="r" b="b"/>
              <a:pathLst>
                <a:path w="46067" h="51526">
                  <a:moveTo>
                    <a:pt x="46067" y="50129"/>
                  </a:moveTo>
                  <a:lnTo>
                    <a:pt x="46067" y="44058"/>
                  </a:lnTo>
                  <a:lnTo>
                    <a:pt x="43735" y="44305"/>
                  </a:lnTo>
                  <a:lnTo>
                    <a:pt x="41511" y="44079"/>
                  </a:lnTo>
                  <a:lnTo>
                    <a:pt x="40651" y="41511"/>
                  </a:lnTo>
                  <a:lnTo>
                    <a:pt x="40651" y="8833"/>
                  </a:lnTo>
                  <a:lnTo>
                    <a:pt x="38857" y="5480"/>
                  </a:lnTo>
                  <a:lnTo>
                    <a:pt x="35300" y="3266"/>
                  </a:lnTo>
                  <a:lnTo>
                    <a:pt x="31764" y="1085"/>
                  </a:lnTo>
                  <a:lnTo>
                    <a:pt x="27101" y="0"/>
                  </a:lnTo>
                  <a:lnTo>
                    <a:pt x="16419" y="0"/>
                  </a:lnTo>
                  <a:lnTo>
                    <a:pt x="12110" y="1182"/>
                  </a:lnTo>
                  <a:lnTo>
                    <a:pt x="8371" y="3546"/>
                  </a:lnTo>
                  <a:lnTo>
                    <a:pt x="4652" y="5899"/>
                  </a:lnTo>
                  <a:lnTo>
                    <a:pt x="2697" y="10101"/>
                  </a:lnTo>
                  <a:lnTo>
                    <a:pt x="2536" y="16097"/>
                  </a:lnTo>
                  <a:lnTo>
                    <a:pt x="10176" y="16097"/>
                  </a:lnTo>
                  <a:lnTo>
                    <a:pt x="10487" y="13529"/>
                  </a:lnTo>
                  <a:lnTo>
                    <a:pt x="12110" y="10359"/>
                  </a:lnTo>
                  <a:lnTo>
                    <a:pt x="13905" y="8070"/>
                  </a:lnTo>
                  <a:lnTo>
                    <a:pt x="16924" y="6931"/>
                  </a:lnTo>
                  <a:lnTo>
                    <a:pt x="24876" y="6931"/>
                  </a:lnTo>
                  <a:lnTo>
                    <a:pt x="27724" y="7575"/>
                  </a:lnTo>
                  <a:lnTo>
                    <a:pt x="29712" y="8811"/>
                  </a:lnTo>
                  <a:lnTo>
                    <a:pt x="32667" y="12110"/>
                  </a:lnTo>
                  <a:lnTo>
                    <a:pt x="32667" y="16258"/>
                  </a:lnTo>
                  <a:lnTo>
                    <a:pt x="31506" y="19353"/>
                  </a:lnTo>
                  <a:lnTo>
                    <a:pt x="28369" y="20406"/>
                  </a:lnTo>
                  <a:lnTo>
                    <a:pt x="15312" y="22050"/>
                  </a:lnTo>
                  <a:lnTo>
                    <a:pt x="10724" y="22620"/>
                  </a:lnTo>
                  <a:lnTo>
                    <a:pt x="7049" y="24156"/>
                  </a:lnTo>
                  <a:lnTo>
                    <a:pt x="4223" y="26649"/>
                  </a:lnTo>
                  <a:lnTo>
                    <a:pt x="1396" y="29121"/>
                  </a:lnTo>
                  <a:lnTo>
                    <a:pt x="0" y="32592"/>
                  </a:lnTo>
                  <a:lnTo>
                    <a:pt x="0" y="41242"/>
                  </a:lnTo>
                  <a:lnTo>
                    <a:pt x="1418" y="44670"/>
                  </a:lnTo>
                  <a:lnTo>
                    <a:pt x="4276" y="47421"/>
                  </a:lnTo>
                  <a:lnTo>
                    <a:pt x="7156" y="50140"/>
                  </a:lnTo>
                  <a:lnTo>
                    <a:pt x="8553" y="39308"/>
                  </a:lnTo>
                  <a:lnTo>
                    <a:pt x="8553" y="33827"/>
                  </a:lnTo>
                  <a:lnTo>
                    <a:pt x="9810" y="31560"/>
                  </a:lnTo>
                  <a:lnTo>
                    <a:pt x="12346" y="30120"/>
                  </a:lnTo>
                  <a:lnTo>
                    <a:pt x="13840" y="29314"/>
                  </a:lnTo>
                  <a:lnTo>
                    <a:pt x="16086" y="28669"/>
                  </a:lnTo>
                  <a:lnTo>
                    <a:pt x="19020" y="28261"/>
                  </a:lnTo>
                  <a:lnTo>
                    <a:pt x="23941" y="27638"/>
                  </a:lnTo>
                  <a:lnTo>
                    <a:pt x="27015" y="27154"/>
                  </a:lnTo>
                  <a:lnTo>
                    <a:pt x="30174" y="26305"/>
                  </a:lnTo>
                  <a:lnTo>
                    <a:pt x="32441" y="25123"/>
                  </a:lnTo>
                  <a:lnTo>
                    <a:pt x="32441" y="36740"/>
                  </a:lnTo>
                  <a:lnTo>
                    <a:pt x="30174" y="40350"/>
                  </a:lnTo>
                  <a:lnTo>
                    <a:pt x="25682" y="49108"/>
                  </a:lnTo>
                  <a:lnTo>
                    <a:pt x="28798" y="47507"/>
                  </a:lnTo>
                  <a:lnTo>
                    <a:pt x="31195" y="45573"/>
                  </a:lnTo>
                  <a:lnTo>
                    <a:pt x="33107" y="45347"/>
                  </a:lnTo>
                  <a:lnTo>
                    <a:pt x="34290" y="47915"/>
                  </a:lnTo>
                  <a:lnTo>
                    <a:pt x="37610" y="50913"/>
                  </a:lnTo>
                  <a:lnTo>
                    <a:pt x="41575" y="50913"/>
                  </a:lnTo>
                  <a:lnTo>
                    <a:pt x="43789" y="50698"/>
                  </a:lnTo>
                  <a:lnTo>
                    <a:pt x="46067" y="50129"/>
                  </a:lnTo>
                  <a:close/>
                </a:path>
                <a:path w="46067" h="51526">
                  <a:moveTo>
                    <a:pt x="30174" y="40350"/>
                  </a:moveTo>
                  <a:lnTo>
                    <a:pt x="25628" y="42585"/>
                  </a:lnTo>
                  <a:lnTo>
                    <a:pt x="22931" y="43907"/>
                  </a:lnTo>
                  <a:lnTo>
                    <a:pt x="20169" y="44541"/>
                  </a:lnTo>
                  <a:lnTo>
                    <a:pt x="14936" y="44541"/>
                  </a:lnTo>
                  <a:lnTo>
                    <a:pt x="11132" y="42532"/>
                  </a:lnTo>
                  <a:lnTo>
                    <a:pt x="8553" y="39308"/>
                  </a:lnTo>
                  <a:lnTo>
                    <a:pt x="7156" y="50140"/>
                  </a:lnTo>
                  <a:lnTo>
                    <a:pt x="10864" y="51526"/>
                  </a:lnTo>
                  <a:lnTo>
                    <a:pt x="19127" y="51526"/>
                  </a:lnTo>
                  <a:lnTo>
                    <a:pt x="22544" y="50720"/>
                  </a:lnTo>
                  <a:lnTo>
                    <a:pt x="25682" y="49108"/>
                  </a:lnTo>
                  <a:lnTo>
                    <a:pt x="30174" y="40350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57" name="object 157"/>
            <p:cNvSpPr/>
            <p:nvPr/>
          </p:nvSpPr>
          <p:spPr>
            <a:xfrm>
              <a:off x="2512823" y="583463"/>
              <a:ext cx="19570" cy="31275"/>
            </a:xfrm>
            <a:custGeom>
              <a:avLst/>
              <a:gdLst/>
              <a:ahLst/>
              <a:cxnLst/>
              <a:rect l="l" t="t" r="r" b="b"/>
              <a:pathLst>
                <a:path w="43026" h="68762">
                  <a:moveTo>
                    <a:pt x="8618" y="37126"/>
                  </a:moveTo>
                  <a:lnTo>
                    <a:pt x="9918" y="32473"/>
                  </a:lnTo>
                  <a:lnTo>
                    <a:pt x="12475" y="29303"/>
                  </a:lnTo>
                  <a:lnTo>
                    <a:pt x="14990" y="26133"/>
                  </a:lnTo>
                  <a:lnTo>
                    <a:pt x="18332" y="24608"/>
                  </a:lnTo>
                  <a:lnTo>
                    <a:pt x="26090" y="24608"/>
                  </a:lnTo>
                  <a:lnTo>
                    <a:pt x="29196" y="26101"/>
                  </a:lnTo>
                  <a:lnTo>
                    <a:pt x="31700" y="29046"/>
                  </a:lnTo>
                  <a:lnTo>
                    <a:pt x="34204" y="32001"/>
                  </a:lnTo>
                  <a:lnTo>
                    <a:pt x="35472" y="36557"/>
                  </a:lnTo>
                  <a:lnTo>
                    <a:pt x="35472" y="48796"/>
                  </a:lnTo>
                  <a:lnTo>
                    <a:pt x="34247" y="53460"/>
                  </a:lnTo>
                  <a:lnTo>
                    <a:pt x="31796" y="56705"/>
                  </a:lnTo>
                  <a:lnTo>
                    <a:pt x="29400" y="59983"/>
                  </a:lnTo>
                  <a:lnTo>
                    <a:pt x="26316" y="61605"/>
                  </a:lnTo>
                  <a:lnTo>
                    <a:pt x="23339" y="68762"/>
                  </a:lnTo>
                  <a:lnTo>
                    <a:pt x="26316" y="68096"/>
                  </a:lnTo>
                  <a:lnTo>
                    <a:pt x="28895" y="66764"/>
                  </a:lnTo>
                  <a:lnTo>
                    <a:pt x="31474" y="65410"/>
                  </a:lnTo>
                  <a:lnTo>
                    <a:pt x="33731" y="63250"/>
                  </a:lnTo>
                  <a:lnTo>
                    <a:pt x="35654" y="60262"/>
                  </a:lnTo>
                  <a:lnTo>
                    <a:pt x="35654" y="67032"/>
                  </a:lnTo>
                  <a:lnTo>
                    <a:pt x="43026" y="67032"/>
                  </a:lnTo>
                  <a:lnTo>
                    <a:pt x="43026" y="0"/>
                  </a:lnTo>
                  <a:lnTo>
                    <a:pt x="35138" y="0"/>
                  </a:lnTo>
                  <a:lnTo>
                    <a:pt x="35138" y="24608"/>
                  </a:lnTo>
                  <a:lnTo>
                    <a:pt x="33301" y="22340"/>
                  </a:lnTo>
                  <a:lnTo>
                    <a:pt x="30217" y="19815"/>
                  </a:lnTo>
                  <a:lnTo>
                    <a:pt x="27724" y="18224"/>
                  </a:lnTo>
                  <a:lnTo>
                    <a:pt x="24608" y="17494"/>
                  </a:lnTo>
                  <a:lnTo>
                    <a:pt x="14173" y="17494"/>
                  </a:lnTo>
                  <a:lnTo>
                    <a:pt x="9015" y="20073"/>
                  </a:lnTo>
                  <a:lnTo>
                    <a:pt x="5415" y="25231"/>
                  </a:lnTo>
                  <a:lnTo>
                    <a:pt x="1816" y="30453"/>
                  </a:lnTo>
                  <a:lnTo>
                    <a:pt x="0" y="36632"/>
                  </a:lnTo>
                  <a:lnTo>
                    <a:pt x="0" y="51257"/>
                  </a:lnTo>
                  <a:lnTo>
                    <a:pt x="1977" y="57350"/>
                  </a:lnTo>
                  <a:lnTo>
                    <a:pt x="5942" y="61928"/>
                  </a:lnTo>
                  <a:lnTo>
                    <a:pt x="9918" y="66430"/>
                  </a:lnTo>
                  <a:lnTo>
                    <a:pt x="11960" y="56351"/>
                  </a:lnTo>
                  <a:lnTo>
                    <a:pt x="9714" y="52826"/>
                  </a:lnTo>
                  <a:lnTo>
                    <a:pt x="8618" y="48463"/>
                  </a:lnTo>
                  <a:lnTo>
                    <a:pt x="8618" y="37126"/>
                  </a:lnTo>
                  <a:close/>
                </a:path>
                <a:path w="43026" h="68762">
                  <a:moveTo>
                    <a:pt x="14152" y="59875"/>
                  </a:moveTo>
                  <a:lnTo>
                    <a:pt x="11960" y="56351"/>
                  </a:lnTo>
                  <a:lnTo>
                    <a:pt x="9918" y="66430"/>
                  </a:lnTo>
                  <a:lnTo>
                    <a:pt x="14560" y="68762"/>
                  </a:lnTo>
                  <a:lnTo>
                    <a:pt x="23339" y="68762"/>
                  </a:lnTo>
                  <a:lnTo>
                    <a:pt x="26316" y="61605"/>
                  </a:lnTo>
                  <a:lnTo>
                    <a:pt x="17644" y="61605"/>
                  </a:lnTo>
                  <a:lnTo>
                    <a:pt x="14152" y="59875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58" name="object 158"/>
            <p:cNvSpPr/>
            <p:nvPr/>
          </p:nvSpPr>
          <p:spPr>
            <a:xfrm>
              <a:off x="2545328" y="601496"/>
              <a:ext cx="19428" cy="21290"/>
            </a:xfrm>
            <a:custGeom>
              <a:avLst/>
              <a:gdLst/>
              <a:ahLst/>
              <a:cxnLst/>
              <a:rect l="l" t="t" r="r" b="b"/>
              <a:pathLst>
                <a:path w="42714" h="46808">
                  <a:moveTo>
                    <a:pt x="19159" y="0"/>
                  </a:moveTo>
                  <a:lnTo>
                    <a:pt x="16516" y="7393"/>
                  </a:lnTo>
                  <a:lnTo>
                    <a:pt x="42714" y="7393"/>
                  </a:lnTo>
                  <a:lnTo>
                    <a:pt x="40146" y="0"/>
                  </a:lnTo>
                  <a:lnTo>
                    <a:pt x="19159" y="0"/>
                  </a:lnTo>
                  <a:close/>
                </a:path>
                <a:path w="42714" h="46808">
                  <a:moveTo>
                    <a:pt x="16516" y="7393"/>
                  </a:moveTo>
                  <a:lnTo>
                    <a:pt x="19159" y="0"/>
                  </a:lnTo>
                  <a:lnTo>
                    <a:pt x="29873" y="-29497"/>
                  </a:lnTo>
                  <a:lnTo>
                    <a:pt x="40146" y="0"/>
                  </a:lnTo>
                  <a:lnTo>
                    <a:pt x="42714" y="7393"/>
                  </a:lnTo>
                  <a:lnTo>
                    <a:pt x="49688" y="27380"/>
                  </a:lnTo>
                  <a:lnTo>
                    <a:pt x="59607" y="27380"/>
                  </a:lnTo>
                  <a:lnTo>
                    <a:pt x="35375" y="-39415"/>
                  </a:lnTo>
                  <a:lnTo>
                    <a:pt x="25145" y="-39415"/>
                  </a:lnTo>
                  <a:lnTo>
                    <a:pt x="0" y="27380"/>
                  </a:lnTo>
                  <a:lnTo>
                    <a:pt x="9273" y="27380"/>
                  </a:lnTo>
                  <a:lnTo>
                    <a:pt x="16516" y="7393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59" name="object 159"/>
            <p:cNvSpPr/>
            <p:nvPr/>
          </p:nvSpPr>
          <p:spPr>
            <a:xfrm>
              <a:off x="2575570" y="591795"/>
              <a:ext cx="17546" cy="22742"/>
            </a:xfrm>
            <a:custGeom>
              <a:avLst/>
              <a:gdLst/>
              <a:ahLst/>
              <a:cxnLst/>
              <a:rect l="l" t="t" r="r" b="b"/>
              <a:pathLst>
                <a:path w="38577" h="50000">
                  <a:moveTo>
                    <a:pt x="8360" y="0"/>
                  </a:moveTo>
                  <a:lnTo>
                    <a:pt x="0" y="0"/>
                  </a:lnTo>
                  <a:lnTo>
                    <a:pt x="0" y="37234"/>
                  </a:lnTo>
                  <a:lnTo>
                    <a:pt x="634" y="40576"/>
                  </a:lnTo>
                  <a:lnTo>
                    <a:pt x="1987" y="43026"/>
                  </a:lnTo>
                  <a:lnTo>
                    <a:pt x="4448" y="47711"/>
                  </a:lnTo>
                  <a:lnTo>
                    <a:pt x="9112" y="50000"/>
                  </a:lnTo>
                  <a:lnTo>
                    <a:pt x="20288" y="50000"/>
                  </a:lnTo>
                  <a:lnTo>
                    <a:pt x="24006" y="48743"/>
                  </a:lnTo>
                  <a:lnTo>
                    <a:pt x="27068" y="46196"/>
                  </a:lnTo>
                  <a:lnTo>
                    <a:pt x="28616" y="44928"/>
                  </a:lnTo>
                  <a:lnTo>
                    <a:pt x="30969" y="41532"/>
                  </a:lnTo>
                  <a:lnTo>
                    <a:pt x="30840" y="48710"/>
                  </a:lnTo>
                  <a:lnTo>
                    <a:pt x="38577" y="48710"/>
                  </a:lnTo>
                  <a:lnTo>
                    <a:pt x="38577" y="0"/>
                  </a:lnTo>
                  <a:lnTo>
                    <a:pt x="30410" y="0"/>
                  </a:lnTo>
                  <a:lnTo>
                    <a:pt x="30410" y="28680"/>
                  </a:lnTo>
                  <a:lnTo>
                    <a:pt x="29873" y="32430"/>
                  </a:lnTo>
                  <a:lnTo>
                    <a:pt x="28755" y="35192"/>
                  </a:lnTo>
                  <a:lnTo>
                    <a:pt x="26757" y="40264"/>
                  </a:lnTo>
                  <a:lnTo>
                    <a:pt x="22974" y="42768"/>
                  </a:lnTo>
                  <a:lnTo>
                    <a:pt x="13572" y="42768"/>
                  </a:lnTo>
                  <a:lnTo>
                    <a:pt x="10896" y="41350"/>
                  </a:lnTo>
                  <a:lnTo>
                    <a:pt x="9520" y="38437"/>
                  </a:lnTo>
                  <a:lnTo>
                    <a:pt x="8360" y="34827"/>
                  </a:lnTo>
                  <a:lnTo>
                    <a:pt x="8360" y="0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60" name="object 160"/>
            <p:cNvSpPr/>
            <p:nvPr/>
          </p:nvSpPr>
          <p:spPr>
            <a:xfrm>
              <a:off x="2596953" y="585624"/>
              <a:ext cx="10298" cy="28675"/>
            </a:xfrm>
            <a:custGeom>
              <a:avLst/>
              <a:gdLst/>
              <a:ahLst/>
              <a:cxnLst/>
              <a:rect l="l" t="t" r="r" b="b"/>
              <a:pathLst>
                <a:path w="22641" h="63045">
                  <a:moveTo>
                    <a:pt x="14861" y="13572"/>
                  </a:moveTo>
                  <a:lnTo>
                    <a:pt x="14861" y="0"/>
                  </a:lnTo>
                  <a:lnTo>
                    <a:pt x="6565" y="0"/>
                  </a:lnTo>
                  <a:lnTo>
                    <a:pt x="6565" y="13572"/>
                  </a:lnTo>
                  <a:lnTo>
                    <a:pt x="0" y="13572"/>
                  </a:lnTo>
                  <a:lnTo>
                    <a:pt x="0" y="20298"/>
                  </a:lnTo>
                  <a:lnTo>
                    <a:pt x="6565" y="20298"/>
                  </a:lnTo>
                  <a:lnTo>
                    <a:pt x="6565" y="55642"/>
                  </a:lnTo>
                  <a:lnTo>
                    <a:pt x="7242" y="58124"/>
                  </a:lnTo>
                  <a:lnTo>
                    <a:pt x="9993" y="62035"/>
                  </a:lnTo>
                  <a:lnTo>
                    <a:pt x="12583" y="63045"/>
                  </a:lnTo>
                  <a:lnTo>
                    <a:pt x="16398" y="63045"/>
                  </a:lnTo>
                  <a:lnTo>
                    <a:pt x="19718" y="62841"/>
                  </a:lnTo>
                  <a:lnTo>
                    <a:pt x="22641" y="62272"/>
                  </a:lnTo>
                  <a:lnTo>
                    <a:pt x="22641" y="55760"/>
                  </a:lnTo>
                  <a:lnTo>
                    <a:pt x="20599" y="55953"/>
                  </a:lnTo>
                  <a:lnTo>
                    <a:pt x="18278" y="55953"/>
                  </a:lnTo>
                  <a:lnTo>
                    <a:pt x="15409" y="54857"/>
                  </a:lnTo>
                  <a:lnTo>
                    <a:pt x="14861" y="52042"/>
                  </a:lnTo>
                  <a:lnTo>
                    <a:pt x="14861" y="20298"/>
                  </a:lnTo>
                  <a:lnTo>
                    <a:pt x="22641" y="20298"/>
                  </a:lnTo>
                  <a:lnTo>
                    <a:pt x="22641" y="13572"/>
                  </a:lnTo>
                  <a:lnTo>
                    <a:pt x="14861" y="13572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61" name="object 161"/>
            <p:cNvSpPr/>
            <p:nvPr/>
          </p:nvSpPr>
          <p:spPr>
            <a:xfrm>
              <a:off x="2609459" y="582891"/>
              <a:ext cx="20493" cy="31847"/>
            </a:xfrm>
            <a:custGeom>
              <a:avLst/>
              <a:gdLst/>
              <a:ahLst/>
              <a:cxnLst/>
              <a:rect l="l" t="t" r="r" b="b"/>
              <a:pathLst>
                <a:path w="45057" h="70019">
                  <a:moveTo>
                    <a:pt x="1944" y="58672"/>
                  </a:moveTo>
                  <a:lnTo>
                    <a:pt x="5867" y="63217"/>
                  </a:lnTo>
                  <a:lnTo>
                    <a:pt x="9800" y="67731"/>
                  </a:lnTo>
                  <a:lnTo>
                    <a:pt x="15076" y="70019"/>
                  </a:lnTo>
                  <a:lnTo>
                    <a:pt x="11777" y="57812"/>
                  </a:lnTo>
                  <a:lnTo>
                    <a:pt x="9542" y="54331"/>
                  </a:lnTo>
                  <a:lnTo>
                    <a:pt x="8414" y="50054"/>
                  </a:lnTo>
                  <a:lnTo>
                    <a:pt x="8414" y="39448"/>
                  </a:lnTo>
                  <a:lnTo>
                    <a:pt x="9542" y="34859"/>
                  </a:lnTo>
                  <a:lnTo>
                    <a:pt x="11777" y="31044"/>
                  </a:lnTo>
                  <a:lnTo>
                    <a:pt x="14034" y="27229"/>
                  </a:lnTo>
                  <a:lnTo>
                    <a:pt x="17623" y="25327"/>
                  </a:lnTo>
                  <a:lnTo>
                    <a:pt x="28175" y="25327"/>
                  </a:lnTo>
                  <a:lnTo>
                    <a:pt x="32087" y="27541"/>
                  </a:lnTo>
                  <a:lnTo>
                    <a:pt x="34354" y="32022"/>
                  </a:lnTo>
                  <a:lnTo>
                    <a:pt x="35783" y="34913"/>
                  </a:lnTo>
                  <a:lnTo>
                    <a:pt x="36492" y="38566"/>
                  </a:lnTo>
                  <a:lnTo>
                    <a:pt x="36492" y="48152"/>
                  </a:lnTo>
                  <a:lnTo>
                    <a:pt x="35515" y="52719"/>
                  </a:lnTo>
                  <a:lnTo>
                    <a:pt x="33516" y="56802"/>
                  </a:lnTo>
                  <a:lnTo>
                    <a:pt x="31539" y="60929"/>
                  </a:lnTo>
                  <a:lnTo>
                    <a:pt x="29669" y="70019"/>
                  </a:lnTo>
                  <a:lnTo>
                    <a:pt x="35579" y="67408"/>
                  </a:lnTo>
                  <a:lnTo>
                    <a:pt x="39362" y="62325"/>
                  </a:lnTo>
                  <a:lnTo>
                    <a:pt x="43144" y="57243"/>
                  </a:lnTo>
                  <a:lnTo>
                    <a:pt x="45057" y="50709"/>
                  </a:lnTo>
                  <a:lnTo>
                    <a:pt x="45057" y="34752"/>
                  </a:lnTo>
                  <a:lnTo>
                    <a:pt x="42929" y="28626"/>
                  </a:lnTo>
                  <a:lnTo>
                    <a:pt x="38609" y="24457"/>
                  </a:lnTo>
                  <a:lnTo>
                    <a:pt x="34279" y="20255"/>
                  </a:lnTo>
                  <a:lnTo>
                    <a:pt x="29024" y="18192"/>
                  </a:lnTo>
                  <a:lnTo>
                    <a:pt x="15839" y="18192"/>
                  </a:lnTo>
                  <a:lnTo>
                    <a:pt x="10316" y="20589"/>
                  </a:lnTo>
                  <a:lnTo>
                    <a:pt x="6168" y="25478"/>
                  </a:lnTo>
                  <a:lnTo>
                    <a:pt x="2073" y="30303"/>
                  </a:lnTo>
                  <a:lnTo>
                    <a:pt x="0" y="36793"/>
                  </a:lnTo>
                  <a:lnTo>
                    <a:pt x="0" y="52600"/>
                  </a:lnTo>
                  <a:lnTo>
                    <a:pt x="1944" y="58672"/>
                  </a:lnTo>
                  <a:close/>
                </a:path>
                <a:path w="45057" h="70019">
                  <a:moveTo>
                    <a:pt x="22383" y="0"/>
                  </a:moveTo>
                  <a:lnTo>
                    <a:pt x="14055" y="13142"/>
                  </a:lnTo>
                  <a:lnTo>
                    <a:pt x="20331" y="13142"/>
                  </a:lnTo>
                  <a:lnTo>
                    <a:pt x="32463" y="0"/>
                  </a:lnTo>
                  <a:lnTo>
                    <a:pt x="22383" y="0"/>
                  </a:lnTo>
                  <a:close/>
                </a:path>
                <a:path w="45057" h="70019">
                  <a:moveTo>
                    <a:pt x="31539" y="60929"/>
                  </a:moveTo>
                  <a:lnTo>
                    <a:pt x="27831" y="62938"/>
                  </a:lnTo>
                  <a:lnTo>
                    <a:pt x="17601" y="62938"/>
                  </a:lnTo>
                  <a:lnTo>
                    <a:pt x="14034" y="61240"/>
                  </a:lnTo>
                  <a:lnTo>
                    <a:pt x="11777" y="57812"/>
                  </a:lnTo>
                  <a:lnTo>
                    <a:pt x="15076" y="70019"/>
                  </a:lnTo>
                  <a:lnTo>
                    <a:pt x="29669" y="70019"/>
                  </a:lnTo>
                  <a:lnTo>
                    <a:pt x="31539" y="60929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62" name="object 162"/>
            <p:cNvSpPr/>
            <p:nvPr/>
          </p:nvSpPr>
          <p:spPr>
            <a:xfrm>
              <a:off x="2634525" y="591301"/>
              <a:ext cx="18059" cy="22649"/>
            </a:xfrm>
            <a:custGeom>
              <a:avLst/>
              <a:gdLst/>
              <a:ahLst/>
              <a:cxnLst/>
              <a:rect l="l" t="t" r="r" b="b"/>
              <a:pathLst>
                <a:path w="39705" h="49796">
                  <a:moveTo>
                    <a:pt x="8177" y="49796"/>
                  </a:moveTo>
                  <a:lnTo>
                    <a:pt x="8177" y="21126"/>
                  </a:lnTo>
                  <a:lnTo>
                    <a:pt x="8371" y="18654"/>
                  </a:lnTo>
                  <a:lnTo>
                    <a:pt x="9198" y="15205"/>
                  </a:lnTo>
                  <a:lnTo>
                    <a:pt x="11444" y="11981"/>
                  </a:lnTo>
                  <a:lnTo>
                    <a:pt x="15119" y="8628"/>
                  </a:lnTo>
                  <a:lnTo>
                    <a:pt x="17365" y="7962"/>
                  </a:lnTo>
                  <a:lnTo>
                    <a:pt x="18622" y="7575"/>
                  </a:lnTo>
                  <a:lnTo>
                    <a:pt x="22147" y="7371"/>
                  </a:lnTo>
                  <a:lnTo>
                    <a:pt x="25919" y="7371"/>
                  </a:lnTo>
                  <a:lnTo>
                    <a:pt x="28594" y="8886"/>
                  </a:lnTo>
                  <a:lnTo>
                    <a:pt x="30056" y="11906"/>
                  </a:lnTo>
                  <a:lnTo>
                    <a:pt x="30915" y="13733"/>
                  </a:lnTo>
                  <a:lnTo>
                    <a:pt x="31345" y="16129"/>
                  </a:lnTo>
                  <a:lnTo>
                    <a:pt x="31345" y="49796"/>
                  </a:lnTo>
                  <a:lnTo>
                    <a:pt x="39705" y="49796"/>
                  </a:lnTo>
                  <a:lnTo>
                    <a:pt x="39705" y="13679"/>
                  </a:lnTo>
                  <a:lnTo>
                    <a:pt x="39018" y="9875"/>
                  </a:lnTo>
                  <a:lnTo>
                    <a:pt x="37685" y="7242"/>
                  </a:lnTo>
                  <a:lnTo>
                    <a:pt x="35267" y="2428"/>
                  </a:lnTo>
                  <a:lnTo>
                    <a:pt x="30614" y="0"/>
                  </a:lnTo>
                  <a:lnTo>
                    <a:pt x="20546" y="0"/>
                  </a:lnTo>
                  <a:lnTo>
                    <a:pt x="17687" y="623"/>
                  </a:lnTo>
                  <a:lnTo>
                    <a:pt x="15076" y="1902"/>
                  </a:lnTo>
                  <a:lnTo>
                    <a:pt x="12518" y="3105"/>
                  </a:lnTo>
                  <a:lnTo>
                    <a:pt x="10068" y="5136"/>
                  </a:lnTo>
                  <a:lnTo>
                    <a:pt x="7790" y="7984"/>
                  </a:lnTo>
                  <a:lnTo>
                    <a:pt x="7790" y="1085"/>
                  </a:lnTo>
                  <a:lnTo>
                    <a:pt x="0" y="1085"/>
                  </a:lnTo>
                  <a:lnTo>
                    <a:pt x="0" y="49796"/>
                  </a:lnTo>
                  <a:lnTo>
                    <a:pt x="8177" y="49796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63" name="object 163"/>
            <p:cNvSpPr/>
            <p:nvPr/>
          </p:nvSpPr>
          <p:spPr>
            <a:xfrm>
              <a:off x="2656552" y="591169"/>
              <a:ext cx="20518" cy="23568"/>
            </a:xfrm>
            <a:custGeom>
              <a:avLst/>
              <a:gdLst/>
              <a:ahLst/>
              <a:cxnLst/>
              <a:rect l="l" t="t" r="r" b="b"/>
              <a:pathLst>
                <a:path w="45111" h="51816">
                  <a:moveTo>
                    <a:pt x="1998" y="40479"/>
                  </a:moveTo>
                  <a:lnTo>
                    <a:pt x="5888" y="45014"/>
                  </a:lnTo>
                  <a:lnTo>
                    <a:pt x="9832" y="49527"/>
                  </a:lnTo>
                  <a:lnTo>
                    <a:pt x="15097" y="51816"/>
                  </a:lnTo>
                  <a:lnTo>
                    <a:pt x="11809" y="39609"/>
                  </a:lnTo>
                  <a:lnTo>
                    <a:pt x="9553" y="36127"/>
                  </a:lnTo>
                  <a:lnTo>
                    <a:pt x="8435" y="31850"/>
                  </a:lnTo>
                  <a:lnTo>
                    <a:pt x="8435" y="21255"/>
                  </a:lnTo>
                  <a:lnTo>
                    <a:pt x="9553" y="16656"/>
                  </a:lnTo>
                  <a:lnTo>
                    <a:pt x="11809" y="12841"/>
                  </a:lnTo>
                  <a:lnTo>
                    <a:pt x="14055" y="9026"/>
                  </a:lnTo>
                  <a:lnTo>
                    <a:pt x="17655" y="7124"/>
                  </a:lnTo>
                  <a:lnTo>
                    <a:pt x="28175" y="7124"/>
                  </a:lnTo>
                  <a:lnTo>
                    <a:pt x="32119" y="9338"/>
                  </a:lnTo>
                  <a:lnTo>
                    <a:pt x="34365" y="13819"/>
                  </a:lnTo>
                  <a:lnTo>
                    <a:pt x="35826" y="16709"/>
                  </a:lnTo>
                  <a:lnTo>
                    <a:pt x="36525" y="20363"/>
                  </a:lnTo>
                  <a:lnTo>
                    <a:pt x="36525" y="29948"/>
                  </a:lnTo>
                  <a:lnTo>
                    <a:pt x="35525" y="34526"/>
                  </a:lnTo>
                  <a:lnTo>
                    <a:pt x="33570" y="38599"/>
                  </a:lnTo>
                  <a:lnTo>
                    <a:pt x="31549" y="42725"/>
                  </a:lnTo>
                  <a:lnTo>
                    <a:pt x="29723" y="51816"/>
                  </a:lnTo>
                  <a:lnTo>
                    <a:pt x="35601" y="49216"/>
                  </a:lnTo>
                  <a:lnTo>
                    <a:pt x="39383" y="44133"/>
                  </a:lnTo>
                  <a:lnTo>
                    <a:pt x="43198" y="39039"/>
                  </a:lnTo>
                  <a:lnTo>
                    <a:pt x="45111" y="32516"/>
                  </a:lnTo>
                  <a:lnTo>
                    <a:pt x="45111" y="16548"/>
                  </a:lnTo>
                  <a:lnTo>
                    <a:pt x="42929" y="10423"/>
                  </a:lnTo>
                  <a:lnTo>
                    <a:pt x="38652" y="6264"/>
                  </a:lnTo>
                  <a:lnTo>
                    <a:pt x="34333" y="2063"/>
                  </a:lnTo>
                  <a:lnTo>
                    <a:pt x="29078" y="0"/>
                  </a:lnTo>
                  <a:lnTo>
                    <a:pt x="15882" y="0"/>
                  </a:lnTo>
                  <a:lnTo>
                    <a:pt x="10337" y="2385"/>
                  </a:lnTo>
                  <a:lnTo>
                    <a:pt x="6232" y="7274"/>
                  </a:lnTo>
                  <a:lnTo>
                    <a:pt x="2106" y="12110"/>
                  </a:lnTo>
                  <a:lnTo>
                    <a:pt x="0" y="18590"/>
                  </a:lnTo>
                  <a:lnTo>
                    <a:pt x="0" y="34397"/>
                  </a:lnTo>
                  <a:lnTo>
                    <a:pt x="1998" y="40479"/>
                  </a:lnTo>
                  <a:close/>
                </a:path>
                <a:path w="45111" h="51816">
                  <a:moveTo>
                    <a:pt x="31549" y="42725"/>
                  </a:moveTo>
                  <a:lnTo>
                    <a:pt x="27885" y="44734"/>
                  </a:lnTo>
                  <a:lnTo>
                    <a:pt x="17655" y="44734"/>
                  </a:lnTo>
                  <a:lnTo>
                    <a:pt x="14055" y="43037"/>
                  </a:lnTo>
                  <a:lnTo>
                    <a:pt x="11809" y="39609"/>
                  </a:lnTo>
                  <a:lnTo>
                    <a:pt x="15097" y="51816"/>
                  </a:lnTo>
                  <a:lnTo>
                    <a:pt x="29723" y="51816"/>
                  </a:lnTo>
                  <a:lnTo>
                    <a:pt x="31549" y="42725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64" name="object 164"/>
            <p:cNvSpPr/>
            <p:nvPr/>
          </p:nvSpPr>
          <p:spPr>
            <a:xfrm>
              <a:off x="2681634" y="591301"/>
              <a:ext cx="29799" cy="22649"/>
            </a:xfrm>
            <a:custGeom>
              <a:avLst/>
              <a:gdLst/>
              <a:ahLst/>
              <a:cxnLst/>
              <a:rect l="l" t="t" r="r" b="b"/>
              <a:pathLst>
                <a:path w="65517" h="49796">
                  <a:moveTo>
                    <a:pt x="8177" y="49796"/>
                  </a:moveTo>
                  <a:lnTo>
                    <a:pt x="8177" y="17676"/>
                  </a:lnTo>
                  <a:lnTo>
                    <a:pt x="9434" y="13346"/>
                  </a:lnTo>
                  <a:lnTo>
                    <a:pt x="11960" y="10960"/>
                  </a:lnTo>
                  <a:lnTo>
                    <a:pt x="14496" y="8532"/>
                  </a:lnTo>
                  <a:lnTo>
                    <a:pt x="17322" y="7371"/>
                  </a:lnTo>
                  <a:lnTo>
                    <a:pt x="23823" y="7371"/>
                  </a:lnTo>
                  <a:lnTo>
                    <a:pt x="26101" y="8532"/>
                  </a:lnTo>
                  <a:lnTo>
                    <a:pt x="27358" y="10778"/>
                  </a:lnTo>
                  <a:lnTo>
                    <a:pt x="28154" y="12314"/>
                  </a:lnTo>
                  <a:lnTo>
                    <a:pt x="28530" y="14711"/>
                  </a:lnTo>
                  <a:lnTo>
                    <a:pt x="28530" y="49796"/>
                  </a:lnTo>
                  <a:lnTo>
                    <a:pt x="36869" y="49796"/>
                  </a:lnTo>
                  <a:lnTo>
                    <a:pt x="36869" y="16419"/>
                  </a:lnTo>
                  <a:lnTo>
                    <a:pt x="38018" y="12841"/>
                  </a:lnTo>
                  <a:lnTo>
                    <a:pt x="40350" y="10670"/>
                  </a:lnTo>
                  <a:lnTo>
                    <a:pt x="42671" y="8532"/>
                  </a:lnTo>
                  <a:lnTo>
                    <a:pt x="45444" y="7479"/>
                  </a:lnTo>
                  <a:lnTo>
                    <a:pt x="50956" y="7479"/>
                  </a:lnTo>
                  <a:lnTo>
                    <a:pt x="52944" y="8070"/>
                  </a:lnTo>
                  <a:lnTo>
                    <a:pt x="56190" y="10509"/>
                  </a:lnTo>
                  <a:lnTo>
                    <a:pt x="56985" y="12723"/>
                  </a:lnTo>
                  <a:lnTo>
                    <a:pt x="56985" y="49796"/>
                  </a:lnTo>
                  <a:lnTo>
                    <a:pt x="65517" y="49796"/>
                  </a:lnTo>
                  <a:lnTo>
                    <a:pt x="65517" y="13088"/>
                  </a:lnTo>
                  <a:lnTo>
                    <a:pt x="64872" y="9639"/>
                  </a:lnTo>
                  <a:lnTo>
                    <a:pt x="63615" y="7081"/>
                  </a:lnTo>
                  <a:lnTo>
                    <a:pt x="61240" y="2374"/>
                  </a:lnTo>
                  <a:lnTo>
                    <a:pt x="56781" y="0"/>
                  </a:lnTo>
                  <a:lnTo>
                    <a:pt x="47174" y="0"/>
                  </a:lnTo>
                  <a:lnTo>
                    <a:pt x="44434" y="644"/>
                  </a:lnTo>
                  <a:lnTo>
                    <a:pt x="41973" y="1934"/>
                  </a:lnTo>
                  <a:lnTo>
                    <a:pt x="39523" y="3105"/>
                  </a:lnTo>
                  <a:lnTo>
                    <a:pt x="37331" y="5104"/>
                  </a:lnTo>
                  <a:lnTo>
                    <a:pt x="35536" y="7704"/>
                  </a:lnTo>
                  <a:lnTo>
                    <a:pt x="34440" y="5566"/>
                  </a:lnTo>
                  <a:lnTo>
                    <a:pt x="31915" y="2879"/>
                  </a:lnTo>
                  <a:lnTo>
                    <a:pt x="29551" y="977"/>
                  </a:lnTo>
                  <a:lnTo>
                    <a:pt x="26456" y="0"/>
                  </a:lnTo>
                  <a:lnTo>
                    <a:pt x="19116" y="0"/>
                  </a:lnTo>
                  <a:lnTo>
                    <a:pt x="16054" y="913"/>
                  </a:lnTo>
                  <a:lnTo>
                    <a:pt x="13357" y="2804"/>
                  </a:lnTo>
                  <a:lnTo>
                    <a:pt x="10036" y="5620"/>
                  </a:lnTo>
                  <a:lnTo>
                    <a:pt x="8059" y="7984"/>
                  </a:lnTo>
                  <a:lnTo>
                    <a:pt x="8059" y="1085"/>
                  </a:lnTo>
                  <a:lnTo>
                    <a:pt x="0" y="1085"/>
                  </a:lnTo>
                  <a:lnTo>
                    <a:pt x="0" y="49796"/>
                  </a:lnTo>
                  <a:lnTo>
                    <a:pt x="8177" y="49796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65" name="object 165"/>
            <p:cNvSpPr/>
            <p:nvPr/>
          </p:nvSpPr>
          <p:spPr>
            <a:xfrm>
              <a:off x="2715876" y="591258"/>
              <a:ext cx="20953" cy="23436"/>
            </a:xfrm>
            <a:custGeom>
              <a:avLst/>
              <a:gdLst/>
              <a:ahLst/>
              <a:cxnLst/>
              <a:rect l="l" t="t" r="r" b="b"/>
              <a:pathLst>
                <a:path w="46067" h="51526">
                  <a:moveTo>
                    <a:pt x="46067" y="50129"/>
                  </a:moveTo>
                  <a:lnTo>
                    <a:pt x="46067" y="44058"/>
                  </a:lnTo>
                  <a:lnTo>
                    <a:pt x="43724" y="44305"/>
                  </a:lnTo>
                  <a:lnTo>
                    <a:pt x="41511" y="44079"/>
                  </a:lnTo>
                  <a:lnTo>
                    <a:pt x="40640" y="41511"/>
                  </a:lnTo>
                  <a:lnTo>
                    <a:pt x="40640" y="8833"/>
                  </a:lnTo>
                  <a:lnTo>
                    <a:pt x="38878" y="5480"/>
                  </a:lnTo>
                  <a:lnTo>
                    <a:pt x="35321" y="3266"/>
                  </a:lnTo>
                  <a:lnTo>
                    <a:pt x="31775" y="1085"/>
                  </a:lnTo>
                  <a:lnTo>
                    <a:pt x="27122" y="0"/>
                  </a:lnTo>
                  <a:lnTo>
                    <a:pt x="16430" y="0"/>
                  </a:lnTo>
                  <a:lnTo>
                    <a:pt x="12121" y="1182"/>
                  </a:lnTo>
                  <a:lnTo>
                    <a:pt x="8371" y="3546"/>
                  </a:lnTo>
                  <a:lnTo>
                    <a:pt x="4620" y="5899"/>
                  </a:lnTo>
                  <a:lnTo>
                    <a:pt x="2697" y="10101"/>
                  </a:lnTo>
                  <a:lnTo>
                    <a:pt x="2568" y="16097"/>
                  </a:lnTo>
                  <a:lnTo>
                    <a:pt x="10197" y="16097"/>
                  </a:lnTo>
                  <a:lnTo>
                    <a:pt x="10466" y="13529"/>
                  </a:lnTo>
                  <a:lnTo>
                    <a:pt x="12142" y="10359"/>
                  </a:lnTo>
                  <a:lnTo>
                    <a:pt x="13905" y="8070"/>
                  </a:lnTo>
                  <a:lnTo>
                    <a:pt x="16956" y="6931"/>
                  </a:lnTo>
                  <a:lnTo>
                    <a:pt x="24887" y="6931"/>
                  </a:lnTo>
                  <a:lnTo>
                    <a:pt x="27724" y="7575"/>
                  </a:lnTo>
                  <a:lnTo>
                    <a:pt x="29701" y="8811"/>
                  </a:lnTo>
                  <a:lnTo>
                    <a:pt x="32710" y="12110"/>
                  </a:lnTo>
                  <a:lnTo>
                    <a:pt x="32710" y="16258"/>
                  </a:lnTo>
                  <a:lnTo>
                    <a:pt x="31506" y="19353"/>
                  </a:lnTo>
                  <a:lnTo>
                    <a:pt x="28379" y="20406"/>
                  </a:lnTo>
                  <a:lnTo>
                    <a:pt x="15312" y="22050"/>
                  </a:lnTo>
                  <a:lnTo>
                    <a:pt x="10735" y="22620"/>
                  </a:lnTo>
                  <a:lnTo>
                    <a:pt x="7038" y="24156"/>
                  </a:lnTo>
                  <a:lnTo>
                    <a:pt x="4212" y="26649"/>
                  </a:lnTo>
                  <a:lnTo>
                    <a:pt x="1407" y="29121"/>
                  </a:lnTo>
                  <a:lnTo>
                    <a:pt x="0" y="32592"/>
                  </a:lnTo>
                  <a:lnTo>
                    <a:pt x="0" y="41242"/>
                  </a:lnTo>
                  <a:lnTo>
                    <a:pt x="1429" y="44670"/>
                  </a:lnTo>
                  <a:lnTo>
                    <a:pt x="4287" y="47421"/>
                  </a:lnTo>
                  <a:lnTo>
                    <a:pt x="7178" y="50140"/>
                  </a:lnTo>
                  <a:lnTo>
                    <a:pt x="8542" y="39308"/>
                  </a:lnTo>
                  <a:lnTo>
                    <a:pt x="8542" y="33827"/>
                  </a:lnTo>
                  <a:lnTo>
                    <a:pt x="9832" y="31560"/>
                  </a:lnTo>
                  <a:lnTo>
                    <a:pt x="12336" y="30120"/>
                  </a:lnTo>
                  <a:lnTo>
                    <a:pt x="13840" y="29314"/>
                  </a:lnTo>
                  <a:lnTo>
                    <a:pt x="16054" y="28669"/>
                  </a:lnTo>
                  <a:lnTo>
                    <a:pt x="19030" y="28261"/>
                  </a:lnTo>
                  <a:lnTo>
                    <a:pt x="23963" y="27638"/>
                  </a:lnTo>
                  <a:lnTo>
                    <a:pt x="27015" y="27154"/>
                  </a:lnTo>
                  <a:lnTo>
                    <a:pt x="30195" y="26305"/>
                  </a:lnTo>
                  <a:lnTo>
                    <a:pt x="32463" y="25123"/>
                  </a:lnTo>
                  <a:lnTo>
                    <a:pt x="32463" y="36740"/>
                  </a:lnTo>
                  <a:lnTo>
                    <a:pt x="30195" y="40350"/>
                  </a:lnTo>
                  <a:lnTo>
                    <a:pt x="25693" y="49108"/>
                  </a:lnTo>
                  <a:lnTo>
                    <a:pt x="28798" y="47507"/>
                  </a:lnTo>
                  <a:lnTo>
                    <a:pt x="31195" y="45573"/>
                  </a:lnTo>
                  <a:lnTo>
                    <a:pt x="33161" y="45347"/>
                  </a:lnTo>
                  <a:lnTo>
                    <a:pt x="34290" y="47915"/>
                  </a:lnTo>
                  <a:lnTo>
                    <a:pt x="37610" y="50913"/>
                  </a:lnTo>
                  <a:lnTo>
                    <a:pt x="41575" y="50913"/>
                  </a:lnTo>
                  <a:lnTo>
                    <a:pt x="43810" y="50698"/>
                  </a:lnTo>
                  <a:lnTo>
                    <a:pt x="46067" y="50129"/>
                  </a:lnTo>
                  <a:close/>
                </a:path>
                <a:path w="46067" h="51526">
                  <a:moveTo>
                    <a:pt x="30195" y="40350"/>
                  </a:moveTo>
                  <a:lnTo>
                    <a:pt x="25628" y="42585"/>
                  </a:lnTo>
                  <a:lnTo>
                    <a:pt x="22953" y="43907"/>
                  </a:lnTo>
                  <a:lnTo>
                    <a:pt x="20169" y="44541"/>
                  </a:lnTo>
                  <a:lnTo>
                    <a:pt x="14925" y="44541"/>
                  </a:lnTo>
                  <a:lnTo>
                    <a:pt x="11132" y="42532"/>
                  </a:lnTo>
                  <a:lnTo>
                    <a:pt x="8542" y="39308"/>
                  </a:lnTo>
                  <a:lnTo>
                    <a:pt x="7178" y="50140"/>
                  </a:lnTo>
                  <a:lnTo>
                    <a:pt x="10885" y="51526"/>
                  </a:lnTo>
                  <a:lnTo>
                    <a:pt x="19116" y="51526"/>
                  </a:lnTo>
                  <a:lnTo>
                    <a:pt x="22544" y="50720"/>
                  </a:lnTo>
                  <a:lnTo>
                    <a:pt x="25693" y="49108"/>
                  </a:lnTo>
                  <a:lnTo>
                    <a:pt x="30195" y="40350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66" name="object 166"/>
            <p:cNvSpPr/>
            <p:nvPr/>
          </p:nvSpPr>
          <p:spPr>
            <a:xfrm>
              <a:off x="2750654" y="583463"/>
              <a:ext cx="19584" cy="31275"/>
            </a:xfrm>
            <a:custGeom>
              <a:avLst/>
              <a:gdLst/>
              <a:ahLst/>
              <a:cxnLst/>
              <a:rect l="l" t="t" r="r" b="b"/>
              <a:pathLst>
                <a:path w="43058" h="68762">
                  <a:moveTo>
                    <a:pt x="8661" y="37126"/>
                  </a:moveTo>
                  <a:lnTo>
                    <a:pt x="9939" y="32473"/>
                  </a:lnTo>
                  <a:lnTo>
                    <a:pt x="12497" y="29303"/>
                  </a:lnTo>
                  <a:lnTo>
                    <a:pt x="15022" y="26133"/>
                  </a:lnTo>
                  <a:lnTo>
                    <a:pt x="18353" y="24608"/>
                  </a:lnTo>
                  <a:lnTo>
                    <a:pt x="26133" y="24608"/>
                  </a:lnTo>
                  <a:lnTo>
                    <a:pt x="29239" y="26101"/>
                  </a:lnTo>
                  <a:lnTo>
                    <a:pt x="31743" y="29046"/>
                  </a:lnTo>
                  <a:lnTo>
                    <a:pt x="34247" y="32001"/>
                  </a:lnTo>
                  <a:lnTo>
                    <a:pt x="35493" y="36557"/>
                  </a:lnTo>
                  <a:lnTo>
                    <a:pt x="35493" y="48796"/>
                  </a:lnTo>
                  <a:lnTo>
                    <a:pt x="34279" y="53460"/>
                  </a:lnTo>
                  <a:lnTo>
                    <a:pt x="31850" y="56705"/>
                  </a:lnTo>
                  <a:lnTo>
                    <a:pt x="29411" y="59983"/>
                  </a:lnTo>
                  <a:lnTo>
                    <a:pt x="26316" y="61605"/>
                  </a:lnTo>
                  <a:lnTo>
                    <a:pt x="23372" y="68762"/>
                  </a:lnTo>
                  <a:lnTo>
                    <a:pt x="26316" y="68096"/>
                  </a:lnTo>
                  <a:lnTo>
                    <a:pt x="28949" y="66764"/>
                  </a:lnTo>
                  <a:lnTo>
                    <a:pt x="31528" y="65410"/>
                  </a:lnTo>
                  <a:lnTo>
                    <a:pt x="33784" y="63250"/>
                  </a:lnTo>
                  <a:lnTo>
                    <a:pt x="35686" y="60262"/>
                  </a:lnTo>
                  <a:lnTo>
                    <a:pt x="35686" y="67032"/>
                  </a:lnTo>
                  <a:lnTo>
                    <a:pt x="43058" y="67032"/>
                  </a:lnTo>
                  <a:lnTo>
                    <a:pt x="43058" y="0"/>
                  </a:lnTo>
                  <a:lnTo>
                    <a:pt x="35181" y="0"/>
                  </a:lnTo>
                  <a:lnTo>
                    <a:pt x="35181" y="24608"/>
                  </a:lnTo>
                  <a:lnTo>
                    <a:pt x="33333" y="22340"/>
                  </a:lnTo>
                  <a:lnTo>
                    <a:pt x="30228" y="19815"/>
                  </a:lnTo>
                  <a:lnTo>
                    <a:pt x="27724" y="18224"/>
                  </a:lnTo>
                  <a:lnTo>
                    <a:pt x="24661" y="17494"/>
                  </a:lnTo>
                  <a:lnTo>
                    <a:pt x="14206" y="17494"/>
                  </a:lnTo>
                  <a:lnTo>
                    <a:pt x="9026" y="20073"/>
                  </a:lnTo>
                  <a:lnTo>
                    <a:pt x="5437" y="25231"/>
                  </a:lnTo>
                  <a:lnTo>
                    <a:pt x="1826" y="30453"/>
                  </a:lnTo>
                  <a:lnTo>
                    <a:pt x="0" y="36632"/>
                  </a:lnTo>
                  <a:lnTo>
                    <a:pt x="0" y="51257"/>
                  </a:lnTo>
                  <a:lnTo>
                    <a:pt x="1998" y="57350"/>
                  </a:lnTo>
                  <a:lnTo>
                    <a:pt x="5942" y="61928"/>
                  </a:lnTo>
                  <a:lnTo>
                    <a:pt x="9907" y="66430"/>
                  </a:lnTo>
                  <a:lnTo>
                    <a:pt x="11960" y="56351"/>
                  </a:lnTo>
                  <a:lnTo>
                    <a:pt x="9767" y="52826"/>
                  </a:lnTo>
                  <a:lnTo>
                    <a:pt x="8661" y="48463"/>
                  </a:lnTo>
                  <a:lnTo>
                    <a:pt x="8661" y="37126"/>
                  </a:lnTo>
                  <a:close/>
                </a:path>
                <a:path w="43058" h="68762">
                  <a:moveTo>
                    <a:pt x="14163" y="59875"/>
                  </a:moveTo>
                  <a:lnTo>
                    <a:pt x="11960" y="56351"/>
                  </a:lnTo>
                  <a:lnTo>
                    <a:pt x="9907" y="66430"/>
                  </a:lnTo>
                  <a:lnTo>
                    <a:pt x="14592" y="68762"/>
                  </a:lnTo>
                  <a:lnTo>
                    <a:pt x="23372" y="68762"/>
                  </a:lnTo>
                  <a:lnTo>
                    <a:pt x="26316" y="61605"/>
                  </a:lnTo>
                  <a:lnTo>
                    <a:pt x="17719" y="61605"/>
                  </a:lnTo>
                  <a:lnTo>
                    <a:pt x="14163" y="59875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67" name="object 167"/>
            <p:cNvSpPr/>
            <p:nvPr/>
          </p:nvSpPr>
          <p:spPr>
            <a:xfrm>
              <a:off x="2774537" y="591303"/>
              <a:ext cx="7307" cy="23436"/>
            </a:xfrm>
            <a:custGeom>
              <a:avLst/>
              <a:gdLst/>
              <a:ahLst/>
              <a:cxnLst/>
              <a:rect l="l" t="t" r="r" b="b"/>
              <a:pathLst>
                <a:path w="16065" h="51526">
                  <a:moveTo>
                    <a:pt x="10530" y="2428"/>
                  </a:moveTo>
                  <a:lnTo>
                    <a:pt x="6318" y="7328"/>
                  </a:lnTo>
                  <a:lnTo>
                    <a:pt x="8962" y="21545"/>
                  </a:lnTo>
                  <a:lnTo>
                    <a:pt x="9112" y="17397"/>
                  </a:lnTo>
                  <a:lnTo>
                    <a:pt x="10423" y="13915"/>
                  </a:lnTo>
                  <a:lnTo>
                    <a:pt x="12959" y="11207"/>
                  </a:lnTo>
                  <a:lnTo>
                    <a:pt x="16065" y="0"/>
                  </a:lnTo>
                  <a:lnTo>
                    <a:pt x="10530" y="2428"/>
                  </a:lnTo>
                  <a:close/>
                </a:path>
                <a:path w="16065" h="51526">
                  <a:moveTo>
                    <a:pt x="44186" y="28046"/>
                  </a:moveTo>
                  <a:lnTo>
                    <a:pt x="44186" y="23125"/>
                  </a:lnTo>
                  <a:lnTo>
                    <a:pt x="43939" y="19589"/>
                  </a:lnTo>
                  <a:lnTo>
                    <a:pt x="43477" y="17322"/>
                  </a:lnTo>
                  <a:lnTo>
                    <a:pt x="42929" y="14055"/>
                  </a:lnTo>
                  <a:lnTo>
                    <a:pt x="41822" y="11164"/>
                  </a:lnTo>
                  <a:lnTo>
                    <a:pt x="40232" y="8736"/>
                  </a:lnTo>
                  <a:lnTo>
                    <a:pt x="38513" y="6135"/>
                  </a:lnTo>
                  <a:lnTo>
                    <a:pt x="36073" y="4029"/>
                  </a:lnTo>
                  <a:lnTo>
                    <a:pt x="32860" y="2428"/>
                  </a:lnTo>
                  <a:lnTo>
                    <a:pt x="29626" y="805"/>
                  </a:lnTo>
                  <a:lnTo>
                    <a:pt x="26295" y="0"/>
                  </a:lnTo>
                  <a:lnTo>
                    <a:pt x="16065" y="0"/>
                  </a:lnTo>
                  <a:lnTo>
                    <a:pt x="12959" y="11207"/>
                  </a:lnTo>
                  <a:lnTo>
                    <a:pt x="15484" y="8489"/>
                  </a:lnTo>
                  <a:lnTo>
                    <a:pt x="18601" y="7167"/>
                  </a:lnTo>
                  <a:lnTo>
                    <a:pt x="27563" y="7167"/>
                  </a:lnTo>
                  <a:lnTo>
                    <a:pt x="31270" y="9080"/>
                  </a:lnTo>
                  <a:lnTo>
                    <a:pt x="33494" y="13045"/>
                  </a:lnTo>
                  <a:lnTo>
                    <a:pt x="34666" y="15183"/>
                  </a:lnTo>
                  <a:lnTo>
                    <a:pt x="35439" y="17988"/>
                  </a:lnTo>
                  <a:lnTo>
                    <a:pt x="35783" y="21545"/>
                  </a:lnTo>
                  <a:lnTo>
                    <a:pt x="8962" y="21545"/>
                  </a:lnTo>
                  <a:lnTo>
                    <a:pt x="6318" y="7328"/>
                  </a:lnTo>
                  <a:lnTo>
                    <a:pt x="2095" y="12196"/>
                  </a:lnTo>
                  <a:lnTo>
                    <a:pt x="0" y="18558"/>
                  </a:lnTo>
                  <a:lnTo>
                    <a:pt x="0" y="34300"/>
                  </a:lnTo>
                  <a:lnTo>
                    <a:pt x="2084" y="40501"/>
                  </a:lnTo>
                  <a:lnTo>
                    <a:pt x="6275" y="44896"/>
                  </a:lnTo>
                  <a:lnTo>
                    <a:pt x="10466" y="49291"/>
                  </a:lnTo>
                  <a:lnTo>
                    <a:pt x="15570" y="51526"/>
                  </a:lnTo>
                  <a:lnTo>
                    <a:pt x="24059" y="51526"/>
                  </a:lnTo>
                  <a:lnTo>
                    <a:pt x="26295" y="51300"/>
                  </a:lnTo>
                  <a:lnTo>
                    <a:pt x="28250" y="50806"/>
                  </a:lnTo>
                  <a:lnTo>
                    <a:pt x="31882" y="49957"/>
                  </a:lnTo>
                  <a:lnTo>
                    <a:pt x="34924" y="48270"/>
                  </a:lnTo>
                  <a:lnTo>
                    <a:pt x="37384" y="45884"/>
                  </a:lnTo>
                  <a:lnTo>
                    <a:pt x="40200" y="42671"/>
                  </a:lnTo>
                  <a:lnTo>
                    <a:pt x="41382" y="40501"/>
                  </a:lnTo>
                  <a:lnTo>
                    <a:pt x="42596" y="38287"/>
                  </a:lnTo>
                  <a:lnTo>
                    <a:pt x="43509" y="34504"/>
                  </a:lnTo>
                  <a:lnTo>
                    <a:pt x="35461" y="34504"/>
                  </a:lnTo>
                  <a:lnTo>
                    <a:pt x="34859" y="36664"/>
                  </a:lnTo>
                  <a:lnTo>
                    <a:pt x="32484" y="40221"/>
                  </a:lnTo>
                  <a:lnTo>
                    <a:pt x="29927" y="43037"/>
                  </a:lnTo>
                  <a:lnTo>
                    <a:pt x="26553" y="44444"/>
                  </a:lnTo>
                  <a:lnTo>
                    <a:pt x="17773" y="44444"/>
                  </a:lnTo>
                  <a:lnTo>
                    <a:pt x="14410" y="42961"/>
                  </a:lnTo>
                  <a:lnTo>
                    <a:pt x="12261" y="39996"/>
                  </a:lnTo>
                  <a:lnTo>
                    <a:pt x="10068" y="36987"/>
                  </a:lnTo>
                  <a:lnTo>
                    <a:pt x="8929" y="32989"/>
                  </a:lnTo>
                  <a:lnTo>
                    <a:pt x="8757" y="28046"/>
                  </a:lnTo>
                  <a:lnTo>
                    <a:pt x="44186" y="28046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68" name="object 168"/>
            <p:cNvSpPr/>
            <p:nvPr/>
          </p:nvSpPr>
          <p:spPr>
            <a:xfrm>
              <a:off x="2801319" y="583570"/>
              <a:ext cx="0" cy="30381"/>
            </a:xfrm>
            <a:custGeom>
              <a:avLst/>
              <a:gdLst/>
              <a:ahLst/>
              <a:cxnLst/>
              <a:rect l="l" t="t" r="r" b="b"/>
              <a:pathLst>
                <a:path h="66796">
                  <a:moveTo>
                    <a:pt x="0" y="0"/>
                  </a:moveTo>
                  <a:lnTo>
                    <a:pt x="0" y="66796"/>
                  </a:lnTo>
                </a:path>
              </a:pathLst>
            </a:custGeom>
            <a:ln w="9447">
              <a:solidFill>
                <a:srgbClr val="575656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69" name="object 169"/>
            <p:cNvSpPr/>
            <p:nvPr/>
          </p:nvSpPr>
          <p:spPr>
            <a:xfrm>
              <a:off x="2821416" y="583569"/>
              <a:ext cx="22346" cy="30381"/>
            </a:xfrm>
            <a:custGeom>
              <a:avLst/>
              <a:gdLst/>
              <a:ahLst/>
              <a:cxnLst/>
              <a:rect l="l" t="t" r="r" b="b"/>
              <a:pathLst>
                <a:path w="49130" h="66796">
                  <a:moveTo>
                    <a:pt x="8833" y="58833"/>
                  </a:moveTo>
                  <a:lnTo>
                    <a:pt x="8833" y="36192"/>
                  </a:lnTo>
                  <a:lnTo>
                    <a:pt x="45476" y="36192"/>
                  </a:lnTo>
                  <a:lnTo>
                    <a:pt x="45476" y="28444"/>
                  </a:lnTo>
                  <a:lnTo>
                    <a:pt x="8833" y="28444"/>
                  </a:lnTo>
                  <a:lnTo>
                    <a:pt x="8833" y="8220"/>
                  </a:lnTo>
                  <a:lnTo>
                    <a:pt x="48453" y="8220"/>
                  </a:lnTo>
                  <a:lnTo>
                    <a:pt x="48453" y="0"/>
                  </a:lnTo>
                  <a:lnTo>
                    <a:pt x="0" y="0"/>
                  </a:lnTo>
                  <a:lnTo>
                    <a:pt x="0" y="66796"/>
                  </a:lnTo>
                  <a:lnTo>
                    <a:pt x="49130" y="66796"/>
                  </a:lnTo>
                  <a:lnTo>
                    <a:pt x="49130" y="58833"/>
                  </a:lnTo>
                  <a:lnTo>
                    <a:pt x="8833" y="58833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70" name="object 170"/>
            <p:cNvSpPr/>
            <p:nvPr/>
          </p:nvSpPr>
          <p:spPr>
            <a:xfrm>
              <a:off x="2847413" y="591224"/>
              <a:ext cx="18504" cy="23578"/>
            </a:xfrm>
            <a:custGeom>
              <a:avLst/>
              <a:gdLst/>
              <a:ahLst/>
              <a:cxnLst/>
              <a:rect l="l" t="t" r="r" b="b"/>
              <a:pathLst>
                <a:path w="40683" h="51838">
                  <a:moveTo>
                    <a:pt x="8714" y="25940"/>
                  </a:moveTo>
                  <a:lnTo>
                    <a:pt x="11841" y="27025"/>
                  </a:lnTo>
                  <a:lnTo>
                    <a:pt x="16043" y="28100"/>
                  </a:lnTo>
                  <a:lnTo>
                    <a:pt x="22652" y="29723"/>
                  </a:lnTo>
                  <a:lnTo>
                    <a:pt x="26230" y="30571"/>
                  </a:lnTo>
                  <a:lnTo>
                    <a:pt x="28583" y="31377"/>
                  </a:lnTo>
                  <a:lnTo>
                    <a:pt x="31657" y="33129"/>
                  </a:lnTo>
                  <a:lnTo>
                    <a:pt x="32592" y="36815"/>
                  </a:lnTo>
                  <a:lnTo>
                    <a:pt x="32592" y="39587"/>
                  </a:lnTo>
                  <a:lnTo>
                    <a:pt x="31431" y="41607"/>
                  </a:lnTo>
                  <a:lnTo>
                    <a:pt x="29056" y="42918"/>
                  </a:lnTo>
                  <a:lnTo>
                    <a:pt x="26724" y="44262"/>
                  </a:lnTo>
                  <a:lnTo>
                    <a:pt x="23995" y="44896"/>
                  </a:lnTo>
                  <a:lnTo>
                    <a:pt x="15688" y="44896"/>
                  </a:lnTo>
                  <a:lnTo>
                    <a:pt x="12035" y="43585"/>
                  </a:lnTo>
                  <a:lnTo>
                    <a:pt x="9929" y="40995"/>
                  </a:lnTo>
                  <a:lnTo>
                    <a:pt x="8113" y="37417"/>
                  </a:lnTo>
                  <a:lnTo>
                    <a:pt x="7855" y="34676"/>
                  </a:lnTo>
                  <a:lnTo>
                    <a:pt x="0" y="34676"/>
                  </a:lnTo>
                  <a:lnTo>
                    <a:pt x="193" y="39544"/>
                  </a:lnTo>
                  <a:lnTo>
                    <a:pt x="1859" y="43585"/>
                  </a:lnTo>
                  <a:lnTo>
                    <a:pt x="4910" y="46894"/>
                  </a:lnTo>
                  <a:lnTo>
                    <a:pt x="7941" y="50161"/>
                  </a:lnTo>
                  <a:lnTo>
                    <a:pt x="13142" y="51838"/>
                  </a:lnTo>
                  <a:lnTo>
                    <a:pt x="27272" y="51838"/>
                  </a:lnTo>
                  <a:lnTo>
                    <a:pt x="32345" y="50258"/>
                  </a:lnTo>
                  <a:lnTo>
                    <a:pt x="35697" y="47088"/>
                  </a:lnTo>
                  <a:lnTo>
                    <a:pt x="39018" y="43950"/>
                  </a:lnTo>
                  <a:lnTo>
                    <a:pt x="40683" y="40189"/>
                  </a:lnTo>
                  <a:lnTo>
                    <a:pt x="40683" y="31377"/>
                  </a:lnTo>
                  <a:lnTo>
                    <a:pt x="39114" y="28100"/>
                  </a:lnTo>
                  <a:lnTo>
                    <a:pt x="35923" y="25994"/>
                  </a:lnTo>
                  <a:lnTo>
                    <a:pt x="33870" y="24661"/>
                  </a:lnTo>
                  <a:lnTo>
                    <a:pt x="29841" y="23297"/>
                  </a:lnTo>
                  <a:lnTo>
                    <a:pt x="23845" y="21867"/>
                  </a:lnTo>
                  <a:lnTo>
                    <a:pt x="18364" y="20524"/>
                  </a:lnTo>
                  <a:lnTo>
                    <a:pt x="15968" y="19998"/>
                  </a:lnTo>
                  <a:lnTo>
                    <a:pt x="14098" y="19321"/>
                  </a:lnTo>
                  <a:lnTo>
                    <a:pt x="10745" y="17268"/>
                  </a:lnTo>
                  <a:lnTo>
                    <a:pt x="9660" y="13432"/>
                  </a:lnTo>
                  <a:lnTo>
                    <a:pt x="10487" y="10015"/>
                  </a:lnTo>
                  <a:lnTo>
                    <a:pt x="13754" y="7651"/>
                  </a:lnTo>
                  <a:lnTo>
                    <a:pt x="16140" y="7038"/>
                  </a:lnTo>
                  <a:lnTo>
                    <a:pt x="24059" y="7038"/>
                  </a:lnTo>
                  <a:lnTo>
                    <a:pt x="27391" y="8113"/>
                  </a:lnTo>
                  <a:lnTo>
                    <a:pt x="30518" y="11723"/>
                  </a:lnTo>
                  <a:lnTo>
                    <a:pt x="31313" y="15248"/>
                  </a:lnTo>
                  <a:lnTo>
                    <a:pt x="39018" y="15248"/>
                  </a:lnTo>
                  <a:lnTo>
                    <a:pt x="39114" y="12110"/>
                  </a:lnTo>
                  <a:lnTo>
                    <a:pt x="38115" y="9176"/>
                  </a:lnTo>
                  <a:lnTo>
                    <a:pt x="36041" y="6436"/>
                  </a:lnTo>
                  <a:lnTo>
                    <a:pt x="32753" y="2159"/>
                  </a:lnTo>
                  <a:lnTo>
                    <a:pt x="27391" y="0"/>
                  </a:lnTo>
                  <a:lnTo>
                    <a:pt x="14291" y="0"/>
                  </a:lnTo>
                  <a:lnTo>
                    <a:pt x="9767" y="1396"/>
                  </a:lnTo>
                  <a:lnTo>
                    <a:pt x="6393" y="4255"/>
                  </a:lnTo>
                  <a:lnTo>
                    <a:pt x="3062" y="7145"/>
                  </a:lnTo>
                  <a:lnTo>
                    <a:pt x="1364" y="10842"/>
                  </a:lnTo>
                  <a:lnTo>
                    <a:pt x="1364" y="19353"/>
                  </a:lnTo>
                  <a:lnTo>
                    <a:pt x="3137" y="22437"/>
                  </a:lnTo>
                  <a:lnTo>
                    <a:pt x="6737" y="24650"/>
                  </a:lnTo>
                  <a:lnTo>
                    <a:pt x="8714" y="25940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71" name="object 171"/>
            <p:cNvSpPr/>
            <p:nvPr/>
          </p:nvSpPr>
          <p:spPr>
            <a:xfrm>
              <a:off x="2867702" y="585624"/>
              <a:ext cx="10288" cy="28675"/>
            </a:xfrm>
            <a:custGeom>
              <a:avLst/>
              <a:gdLst/>
              <a:ahLst/>
              <a:cxnLst/>
              <a:rect l="l" t="t" r="r" b="b"/>
              <a:pathLst>
                <a:path w="22620" h="63045">
                  <a:moveTo>
                    <a:pt x="14861" y="13572"/>
                  </a:moveTo>
                  <a:lnTo>
                    <a:pt x="14861" y="0"/>
                  </a:lnTo>
                  <a:lnTo>
                    <a:pt x="6587" y="0"/>
                  </a:lnTo>
                  <a:lnTo>
                    <a:pt x="6587" y="13572"/>
                  </a:lnTo>
                  <a:lnTo>
                    <a:pt x="0" y="13572"/>
                  </a:lnTo>
                  <a:lnTo>
                    <a:pt x="0" y="20298"/>
                  </a:lnTo>
                  <a:lnTo>
                    <a:pt x="6587" y="20298"/>
                  </a:lnTo>
                  <a:lnTo>
                    <a:pt x="6587" y="55642"/>
                  </a:lnTo>
                  <a:lnTo>
                    <a:pt x="7264" y="58124"/>
                  </a:lnTo>
                  <a:lnTo>
                    <a:pt x="10004" y="62035"/>
                  </a:lnTo>
                  <a:lnTo>
                    <a:pt x="12594" y="63045"/>
                  </a:lnTo>
                  <a:lnTo>
                    <a:pt x="16387" y="63045"/>
                  </a:lnTo>
                  <a:lnTo>
                    <a:pt x="19697" y="62841"/>
                  </a:lnTo>
                  <a:lnTo>
                    <a:pt x="22620" y="62272"/>
                  </a:lnTo>
                  <a:lnTo>
                    <a:pt x="22620" y="55760"/>
                  </a:lnTo>
                  <a:lnTo>
                    <a:pt x="20599" y="55953"/>
                  </a:lnTo>
                  <a:lnTo>
                    <a:pt x="18267" y="55953"/>
                  </a:lnTo>
                  <a:lnTo>
                    <a:pt x="15452" y="54857"/>
                  </a:lnTo>
                  <a:lnTo>
                    <a:pt x="14861" y="52042"/>
                  </a:lnTo>
                  <a:lnTo>
                    <a:pt x="14861" y="20298"/>
                  </a:lnTo>
                  <a:lnTo>
                    <a:pt x="22620" y="20298"/>
                  </a:lnTo>
                  <a:lnTo>
                    <a:pt x="22620" y="13572"/>
                  </a:lnTo>
                  <a:lnTo>
                    <a:pt x="14861" y="13572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72" name="object 172"/>
            <p:cNvSpPr/>
            <p:nvPr/>
          </p:nvSpPr>
          <p:spPr>
            <a:xfrm>
              <a:off x="2880694" y="591258"/>
              <a:ext cx="13724" cy="23436"/>
            </a:xfrm>
            <a:custGeom>
              <a:avLst/>
              <a:gdLst/>
              <a:ahLst/>
              <a:cxnLst/>
              <a:rect l="l" t="t" r="r" b="b"/>
              <a:pathLst>
                <a:path w="30174" h="51526">
                  <a:moveTo>
                    <a:pt x="30174" y="40350"/>
                  </a:moveTo>
                  <a:lnTo>
                    <a:pt x="25628" y="42585"/>
                  </a:lnTo>
                  <a:lnTo>
                    <a:pt x="22910" y="43907"/>
                  </a:lnTo>
                  <a:lnTo>
                    <a:pt x="20137" y="44541"/>
                  </a:lnTo>
                  <a:lnTo>
                    <a:pt x="14893" y="44541"/>
                  </a:lnTo>
                  <a:lnTo>
                    <a:pt x="11100" y="42532"/>
                  </a:lnTo>
                  <a:lnTo>
                    <a:pt x="8521" y="39308"/>
                  </a:lnTo>
                  <a:lnTo>
                    <a:pt x="7145" y="50140"/>
                  </a:lnTo>
                  <a:lnTo>
                    <a:pt x="10853" y="51526"/>
                  </a:lnTo>
                  <a:lnTo>
                    <a:pt x="19095" y="51526"/>
                  </a:lnTo>
                  <a:lnTo>
                    <a:pt x="22555" y="50720"/>
                  </a:lnTo>
                  <a:lnTo>
                    <a:pt x="25682" y="49108"/>
                  </a:lnTo>
                  <a:lnTo>
                    <a:pt x="30174" y="40350"/>
                  </a:lnTo>
                  <a:close/>
                </a:path>
                <a:path w="30174" h="51526">
                  <a:moveTo>
                    <a:pt x="46024" y="50129"/>
                  </a:moveTo>
                  <a:lnTo>
                    <a:pt x="46024" y="44058"/>
                  </a:lnTo>
                  <a:lnTo>
                    <a:pt x="43703" y="44305"/>
                  </a:lnTo>
                  <a:lnTo>
                    <a:pt x="41500" y="44079"/>
                  </a:lnTo>
                  <a:lnTo>
                    <a:pt x="40619" y="41511"/>
                  </a:lnTo>
                  <a:lnTo>
                    <a:pt x="40619" y="8833"/>
                  </a:lnTo>
                  <a:lnTo>
                    <a:pt x="38846" y="5480"/>
                  </a:lnTo>
                  <a:lnTo>
                    <a:pt x="35321" y="3266"/>
                  </a:lnTo>
                  <a:lnTo>
                    <a:pt x="31743" y="1085"/>
                  </a:lnTo>
                  <a:lnTo>
                    <a:pt x="27090" y="0"/>
                  </a:lnTo>
                  <a:lnTo>
                    <a:pt x="16462" y="0"/>
                  </a:lnTo>
                  <a:lnTo>
                    <a:pt x="12067" y="1182"/>
                  </a:lnTo>
                  <a:lnTo>
                    <a:pt x="8360" y="3546"/>
                  </a:lnTo>
                  <a:lnTo>
                    <a:pt x="4620" y="5899"/>
                  </a:lnTo>
                  <a:lnTo>
                    <a:pt x="2664" y="10101"/>
                  </a:lnTo>
                  <a:lnTo>
                    <a:pt x="2557" y="16097"/>
                  </a:lnTo>
                  <a:lnTo>
                    <a:pt x="10165" y="16097"/>
                  </a:lnTo>
                  <a:lnTo>
                    <a:pt x="10477" y="13529"/>
                  </a:lnTo>
                  <a:lnTo>
                    <a:pt x="12110" y="10359"/>
                  </a:lnTo>
                  <a:lnTo>
                    <a:pt x="13905" y="8070"/>
                  </a:lnTo>
                  <a:lnTo>
                    <a:pt x="16913" y="6931"/>
                  </a:lnTo>
                  <a:lnTo>
                    <a:pt x="24865" y="6931"/>
                  </a:lnTo>
                  <a:lnTo>
                    <a:pt x="27724" y="7575"/>
                  </a:lnTo>
                  <a:lnTo>
                    <a:pt x="29701" y="8811"/>
                  </a:lnTo>
                  <a:lnTo>
                    <a:pt x="32667" y="12110"/>
                  </a:lnTo>
                  <a:lnTo>
                    <a:pt x="32667" y="16258"/>
                  </a:lnTo>
                  <a:lnTo>
                    <a:pt x="31485" y="19353"/>
                  </a:lnTo>
                  <a:lnTo>
                    <a:pt x="28369" y="20406"/>
                  </a:lnTo>
                  <a:lnTo>
                    <a:pt x="15302" y="22050"/>
                  </a:lnTo>
                  <a:lnTo>
                    <a:pt x="10702" y="22620"/>
                  </a:lnTo>
                  <a:lnTo>
                    <a:pt x="7017" y="24156"/>
                  </a:lnTo>
                  <a:lnTo>
                    <a:pt x="4212" y="26649"/>
                  </a:lnTo>
                  <a:lnTo>
                    <a:pt x="1418" y="29121"/>
                  </a:lnTo>
                  <a:lnTo>
                    <a:pt x="0" y="32592"/>
                  </a:lnTo>
                  <a:lnTo>
                    <a:pt x="0" y="41242"/>
                  </a:lnTo>
                  <a:lnTo>
                    <a:pt x="1418" y="44670"/>
                  </a:lnTo>
                  <a:lnTo>
                    <a:pt x="4287" y="47421"/>
                  </a:lnTo>
                  <a:lnTo>
                    <a:pt x="7145" y="50140"/>
                  </a:lnTo>
                  <a:lnTo>
                    <a:pt x="8521" y="39308"/>
                  </a:lnTo>
                  <a:lnTo>
                    <a:pt x="8521" y="33827"/>
                  </a:lnTo>
                  <a:lnTo>
                    <a:pt x="9800" y="31560"/>
                  </a:lnTo>
                  <a:lnTo>
                    <a:pt x="12325" y="30120"/>
                  </a:lnTo>
                  <a:lnTo>
                    <a:pt x="13808" y="29314"/>
                  </a:lnTo>
                  <a:lnTo>
                    <a:pt x="16032" y="28669"/>
                  </a:lnTo>
                  <a:lnTo>
                    <a:pt x="18998" y="28261"/>
                  </a:lnTo>
                  <a:lnTo>
                    <a:pt x="23952" y="27638"/>
                  </a:lnTo>
                  <a:lnTo>
                    <a:pt x="27036" y="27154"/>
                  </a:lnTo>
                  <a:lnTo>
                    <a:pt x="30163" y="26305"/>
                  </a:lnTo>
                  <a:lnTo>
                    <a:pt x="32430" y="25123"/>
                  </a:lnTo>
                  <a:lnTo>
                    <a:pt x="32430" y="36740"/>
                  </a:lnTo>
                  <a:lnTo>
                    <a:pt x="30174" y="40350"/>
                  </a:lnTo>
                  <a:lnTo>
                    <a:pt x="25682" y="49108"/>
                  </a:lnTo>
                  <a:lnTo>
                    <a:pt x="28777" y="47507"/>
                  </a:lnTo>
                  <a:lnTo>
                    <a:pt x="31184" y="45573"/>
                  </a:lnTo>
                  <a:lnTo>
                    <a:pt x="33140" y="45347"/>
                  </a:lnTo>
                  <a:lnTo>
                    <a:pt x="34257" y="47915"/>
                  </a:lnTo>
                  <a:lnTo>
                    <a:pt x="37578" y="50913"/>
                  </a:lnTo>
                  <a:lnTo>
                    <a:pt x="41543" y="50913"/>
                  </a:lnTo>
                  <a:lnTo>
                    <a:pt x="43778" y="50698"/>
                  </a:lnTo>
                  <a:lnTo>
                    <a:pt x="46024" y="50129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73" name="object 173"/>
            <p:cNvSpPr/>
            <p:nvPr/>
          </p:nvSpPr>
          <p:spPr>
            <a:xfrm>
              <a:off x="2903700" y="583463"/>
              <a:ext cx="19560" cy="31275"/>
            </a:xfrm>
            <a:custGeom>
              <a:avLst/>
              <a:gdLst/>
              <a:ahLst/>
              <a:cxnLst/>
              <a:rect l="l" t="t" r="r" b="b"/>
              <a:pathLst>
                <a:path w="43004" h="68762">
                  <a:moveTo>
                    <a:pt x="8682" y="37126"/>
                  </a:moveTo>
                  <a:lnTo>
                    <a:pt x="9929" y="32473"/>
                  </a:lnTo>
                  <a:lnTo>
                    <a:pt x="12465" y="29303"/>
                  </a:lnTo>
                  <a:lnTo>
                    <a:pt x="15001" y="26133"/>
                  </a:lnTo>
                  <a:lnTo>
                    <a:pt x="18332" y="24608"/>
                  </a:lnTo>
                  <a:lnTo>
                    <a:pt x="26101" y="24608"/>
                  </a:lnTo>
                  <a:lnTo>
                    <a:pt x="29207" y="26101"/>
                  </a:lnTo>
                  <a:lnTo>
                    <a:pt x="31711" y="29046"/>
                  </a:lnTo>
                  <a:lnTo>
                    <a:pt x="34214" y="32001"/>
                  </a:lnTo>
                  <a:lnTo>
                    <a:pt x="35461" y="36557"/>
                  </a:lnTo>
                  <a:lnTo>
                    <a:pt x="35461" y="48796"/>
                  </a:lnTo>
                  <a:lnTo>
                    <a:pt x="34268" y="53460"/>
                  </a:lnTo>
                  <a:lnTo>
                    <a:pt x="31818" y="56705"/>
                  </a:lnTo>
                  <a:lnTo>
                    <a:pt x="29400" y="59983"/>
                  </a:lnTo>
                  <a:lnTo>
                    <a:pt x="26273" y="61605"/>
                  </a:lnTo>
                  <a:lnTo>
                    <a:pt x="23307" y="68762"/>
                  </a:lnTo>
                  <a:lnTo>
                    <a:pt x="26273" y="68096"/>
                  </a:lnTo>
                  <a:lnTo>
                    <a:pt x="28906" y="66764"/>
                  </a:lnTo>
                  <a:lnTo>
                    <a:pt x="31485" y="65410"/>
                  </a:lnTo>
                  <a:lnTo>
                    <a:pt x="33763" y="63250"/>
                  </a:lnTo>
                  <a:lnTo>
                    <a:pt x="35665" y="60262"/>
                  </a:lnTo>
                  <a:lnTo>
                    <a:pt x="35665" y="67032"/>
                  </a:lnTo>
                  <a:lnTo>
                    <a:pt x="43004" y="67032"/>
                  </a:lnTo>
                  <a:lnTo>
                    <a:pt x="43004" y="0"/>
                  </a:lnTo>
                  <a:lnTo>
                    <a:pt x="35117" y="0"/>
                  </a:lnTo>
                  <a:lnTo>
                    <a:pt x="35117" y="24608"/>
                  </a:lnTo>
                  <a:lnTo>
                    <a:pt x="33312" y="22340"/>
                  </a:lnTo>
                  <a:lnTo>
                    <a:pt x="30206" y="19815"/>
                  </a:lnTo>
                  <a:lnTo>
                    <a:pt x="27713" y="18224"/>
                  </a:lnTo>
                  <a:lnTo>
                    <a:pt x="24597" y="17494"/>
                  </a:lnTo>
                  <a:lnTo>
                    <a:pt x="14173" y="17494"/>
                  </a:lnTo>
                  <a:lnTo>
                    <a:pt x="9037" y="20073"/>
                  </a:lnTo>
                  <a:lnTo>
                    <a:pt x="5437" y="25231"/>
                  </a:lnTo>
                  <a:lnTo>
                    <a:pt x="1762" y="30453"/>
                  </a:lnTo>
                  <a:lnTo>
                    <a:pt x="0" y="36632"/>
                  </a:lnTo>
                  <a:lnTo>
                    <a:pt x="0" y="51257"/>
                  </a:lnTo>
                  <a:lnTo>
                    <a:pt x="1966" y="57350"/>
                  </a:lnTo>
                  <a:lnTo>
                    <a:pt x="5910" y="61928"/>
                  </a:lnTo>
                  <a:lnTo>
                    <a:pt x="9907" y="66430"/>
                  </a:lnTo>
                  <a:lnTo>
                    <a:pt x="11949" y="56351"/>
                  </a:lnTo>
                  <a:lnTo>
                    <a:pt x="9767" y="52826"/>
                  </a:lnTo>
                  <a:lnTo>
                    <a:pt x="8682" y="48463"/>
                  </a:lnTo>
                  <a:lnTo>
                    <a:pt x="8682" y="37126"/>
                  </a:lnTo>
                  <a:close/>
                </a:path>
                <a:path w="43004" h="68762">
                  <a:moveTo>
                    <a:pt x="14141" y="59875"/>
                  </a:moveTo>
                  <a:lnTo>
                    <a:pt x="11949" y="56351"/>
                  </a:lnTo>
                  <a:lnTo>
                    <a:pt x="9907" y="66430"/>
                  </a:lnTo>
                  <a:lnTo>
                    <a:pt x="14560" y="68762"/>
                  </a:lnTo>
                  <a:lnTo>
                    <a:pt x="23307" y="68762"/>
                  </a:lnTo>
                  <a:lnTo>
                    <a:pt x="26273" y="61605"/>
                  </a:lnTo>
                  <a:lnTo>
                    <a:pt x="17666" y="61605"/>
                  </a:lnTo>
                  <a:lnTo>
                    <a:pt x="14141" y="59875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74" name="object 174"/>
            <p:cNvSpPr/>
            <p:nvPr/>
          </p:nvSpPr>
          <p:spPr>
            <a:xfrm>
              <a:off x="2927336" y="591169"/>
              <a:ext cx="20469" cy="23568"/>
            </a:xfrm>
            <a:custGeom>
              <a:avLst/>
              <a:gdLst/>
              <a:ahLst/>
              <a:cxnLst/>
              <a:rect l="l" t="t" r="r" b="b"/>
              <a:pathLst>
                <a:path w="45003" h="51816">
                  <a:moveTo>
                    <a:pt x="1912" y="40479"/>
                  </a:moveTo>
                  <a:lnTo>
                    <a:pt x="5824" y="45014"/>
                  </a:lnTo>
                  <a:lnTo>
                    <a:pt x="9746" y="49527"/>
                  </a:lnTo>
                  <a:lnTo>
                    <a:pt x="15033" y="51816"/>
                  </a:lnTo>
                  <a:lnTo>
                    <a:pt x="11745" y="39609"/>
                  </a:lnTo>
                  <a:lnTo>
                    <a:pt x="9488" y="36127"/>
                  </a:lnTo>
                  <a:lnTo>
                    <a:pt x="8338" y="31850"/>
                  </a:lnTo>
                  <a:lnTo>
                    <a:pt x="8338" y="21255"/>
                  </a:lnTo>
                  <a:lnTo>
                    <a:pt x="9488" y="16656"/>
                  </a:lnTo>
                  <a:lnTo>
                    <a:pt x="11745" y="12841"/>
                  </a:lnTo>
                  <a:lnTo>
                    <a:pt x="13991" y="9026"/>
                  </a:lnTo>
                  <a:lnTo>
                    <a:pt x="17580" y="7124"/>
                  </a:lnTo>
                  <a:lnTo>
                    <a:pt x="28089" y="7124"/>
                  </a:lnTo>
                  <a:lnTo>
                    <a:pt x="32033" y="9338"/>
                  </a:lnTo>
                  <a:lnTo>
                    <a:pt x="34300" y="13819"/>
                  </a:lnTo>
                  <a:lnTo>
                    <a:pt x="35719" y="16709"/>
                  </a:lnTo>
                  <a:lnTo>
                    <a:pt x="36439" y="20363"/>
                  </a:lnTo>
                  <a:lnTo>
                    <a:pt x="36439" y="29948"/>
                  </a:lnTo>
                  <a:lnTo>
                    <a:pt x="35472" y="34526"/>
                  </a:lnTo>
                  <a:lnTo>
                    <a:pt x="33473" y="38599"/>
                  </a:lnTo>
                  <a:lnTo>
                    <a:pt x="31453" y="42725"/>
                  </a:lnTo>
                  <a:lnTo>
                    <a:pt x="29637" y="51816"/>
                  </a:lnTo>
                  <a:lnTo>
                    <a:pt x="35525" y="49216"/>
                  </a:lnTo>
                  <a:lnTo>
                    <a:pt x="39319" y="44133"/>
                  </a:lnTo>
                  <a:lnTo>
                    <a:pt x="43112" y="39039"/>
                  </a:lnTo>
                  <a:lnTo>
                    <a:pt x="45003" y="32516"/>
                  </a:lnTo>
                  <a:lnTo>
                    <a:pt x="45003" y="16548"/>
                  </a:lnTo>
                  <a:lnTo>
                    <a:pt x="42843" y="10423"/>
                  </a:lnTo>
                  <a:lnTo>
                    <a:pt x="38566" y="6264"/>
                  </a:lnTo>
                  <a:lnTo>
                    <a:pt x="34279" y="2063"/>
                  </a:lnTo>
                  <a:lnTo>
                    <a:pt x="28992" y="0"/>
                  </a:lnTo>
                  <a:lnTo>
                    <a:pt x="15774" y="0"/>
                  </a:lnTo>
                  <a:lnTo>
                    <a:pt x="10262" y="2385"/>
                  </a:lnTo>
                  <a:lnTo>
                    <a:pt x="6135" y="7274"/>
                  </a:lnTo>
                  <a:lnTo>
                    <a:pt x="2020" y="12110"/>
                  </a:lnTo>
                  <a:lnTo>
                    <a:pt x="0" y="18590"/>
                  </a:lnTo>
                  <a:lnTo>
                    <a:pt x="0" y="34397"/>
                  </a:lnTo>
                  <a:lnTo>
                    <a:pt x="1912" y="40479"/>
                  </a:lnTo>
                  <a:close/>
                </a:path>
                <a:path w="45003" h="51816">
                  <a:moveTo>
                    <a:pt x="31453" y="42725"/>
                  </a:moveTo>
                  <a:lnTo>
                    <a:pt x="27821" y="44734"/>
                  </a:lnTo>
                  <a:lnTo>
                    <a:pt x="17569" y="44734"/>
                  </a:lnTo>
                  <a:lnTo>
                    <a:pt x="13991" y="43037"/>
                  </a:lnTo>
                  <a:lnTo>
                    <a:pt x="11745" y="39609"/>
                  </a:lnTo>
                  <a:lnTo>
                    <a:pt x="15033" y="51816"/>
                  </a:lnTo>
                  <a:lnTo>
                    <a:pt x="29637" y="51816"/>
                  </a:lnTo>
                  <a:lnTo>
                    <a:pt x="31453" y="42725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75" name="object 175"/>
            <p:cNvSpPr/>
            <p:nvPr/>
          </p:nvSpPr>
          <p:spPr>
            <a:xfrm>
              <a:off x="2962585" y="583463"/>
              <a:ext cx="19555" cy="31275"/>
            </a:xfrm>
            <a:custGeom>
              <a:avLst/>
              <a:gdLst/>
              <a:ahLst/>
              <a:cxnLst/>
              <a:rect l="l" t="t" r="r" b="b"/>
              <a:pathLst>
                <a:path w="42994" h="68762">
                  <a:moveTo>
                    <a:pt x="8618" y="37126"/>
                  </a:moveTo>
                  <a:lnTo>
                    <a:pt x="9875" y="32473"/>
                  </a:lnTo>
                  <a:lnTo>
                    <a:pt x="12422" y="29303"/>
                  </a:lnTo>
                  <a:lnTo>
                    <a:pt x="14979" y="26133"/>
                  </a:lnTo>
                  <a:lnTo>
                    <a:pt x="18300" y="24608"/>
                  </a:lnTo>
                  <a:lnTo>
                    <a:pt x="26080" y="24608"/>
                  </a:lnTo>
                  <a:lnTo>
                    <a:pt x="29174" y="26101"/>
                  </a:lnTo>
                  <a:lnTo>
                    <a:pt x="31689" y="29046"/>
                  </a:lnTo>
                  <a:lnTo>
                    <a:pt x="34150" y="32001"/>
                  </a:lnTo>
                  <a:lnTo>
                    <a:pt x="35418" y="36557"/>
                  </a:lnTo>
                  <a:lnTo>
                    <a:pt x="35418" y="48796"/>
                  </a:lnTo>
                  <a:lnTo>
                    <a:pt x="34257" y="53460"/>
                  </a:lnTo>
                  <a:lnTo>
                    <a:pt x="31796" y="56705"/>
                  </a:lnTo>
                  <a:lnTo>
                    <a:pt x="29389" y="59983"/>
                  </a:lnTo>
                  <a:lnTo>
                    <a:pt x="26284" y="61605"/>
                  </a:lnTo>
                  <a:lnTo>
                    <a:pt x="23297" y="68762"/>
                  </a:lnTo>
                  <a:lnTo>
                    <a:pt x="26284" y="68096"/>
                  </a:lnTo>
                  <a:lnTo>
                    <a:pt x="28863" y="66764"/>
                  </a:lnTo>
                  <a:lnTo>
                    <a:pt x="31463" y="65410"/>
                  </a:lnTo>
                  <a:lnTo>
                    <a:pt x="33741" y="63250"/>
                  </a:lnTo>
                  <a:lnTo>
                    <a:pt x="35633" y="60262"/>
                  </a:lnTo>
                  <a:lnTo>
                    <a:pt x="35633" y="67032"/>
                  </a:lnTo>
                  <a:lnTo>
                    <a:pt x="42994" y="67032"/>
                  </a:lnTo>
                  <a:lnTo>
                    <a:pt x="42994" y="0"/>
                  </a:lnTo>
                  <a:lnTo>
                    <a:pt x="35117" y="0"/>
                  </a:lnTo>
                  <a:lnTo>
                    <a:pt x="35117" y="24608"/>
                  </a:lnTo>
                  <a:lnTo>
                    <a:pt x="33301" y="22340"/>
                  </a:lnTo>
                  <a:lnTo>
                    <a:pt x="30185" y="19815"/>
                  </a:lnTo>
                  <a:lnTo>
                    <a:pt x="27681" y="18224"/>
                  </a:lnTo>
                  <a:lnTo>
                    <a:pt x="24575" y="17494"/>
                  </a:lnTo>
                  <a:lnTo>
                    <a:pt x="14130" y="17494"/>
                  </a:lnTo>
                  <a:lnTo>
                    <a:pt x="8994" y="20073"/>
                  </a:lnTo>
                  <a:lnTo>
                    <a:pt x="5383" y="25231"/>
                  </a:lnTo>
                  <a:lnTo>
                    <a:pt x="1783" y="30453"/>
                  </a:lnTo>
                  <a:lnTo>
                    <a:pt x="0" y="36632"/>
                  </a:lnTo>
                  <a:lnTo>
                    <a:pt x="0" y="51257"/>
                  </a:lnTo>
                  <a:lnTo>
                    <a:pt x="1955" y="57350"/>
                  </a:lnTo>
                  <a:lnTo>
                    <a:pt x="5910" y="61928"/>
                  </a:lnTo>
                  <a:lnTo>
                    <a:pt x="9875" y="66430"/>
                  </a:lnTo>
                  <a:lnTo>
                    <a:pt x="11917" y="56351"/>
                  </a:lnTo>
                  <a:lnTo>
                    <a:pt x="9714" y="52826"/>
                  </a:lnTo>
                  <a:lnTo>
                    <a:pt x="8618" y="48463"/>
                  </a:lnTo>
                  <a:lnTo>
                    <a:pt x="8618" y="37126"/>
                  </a:lnTo>
                  <a:close/>
                </a:path>
                <a:path w="42994" h="68762">
                  <a:moveTo>
                    <a:pt x="14130" y="59875"/>
                  </a:moveTo>
                  <a:lnTo>
                    <a:pt x="11917" y="56351"/>
                  </a:lnTo>
                  <a:lnTo>
                    <a:pt x="9875" y="66430"/>
                  </a:lnTo>
                  <a:lnTo>
                    <a:pt x="14517" y="68762"/>
                  </a:lnTo>
                  <a:lnTo>
                    <a:pt x="23297" y="68762"/>
                  </a:lnTo>
                  <a:lnTo>
                    <a:pt x="26284" y="61605"/>
                  </a:lnTo>
                  <a:lnTo>
                    <a:pt x="17655" y="61605"/>
                  </a:lnTo>
                  <a:lnTo>
                    <a:pt x="14130" y="59875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76" name="object 176"/>
            <p:cNvSpPr/>
            <p:nvPr/>
          </p:nvSpPr>
          <p:spPr>
            <a:xfrm>
              <a:off x="2986439" y="591303"/>
              <a:ext cx="7302" cy="23436"/>
            </a:xfrm>
            <a:custGeom>
              <a:avLst/>
              <a:gdLst/>
              <a:ahLst/>
              <a:cxnLst/>
              <a:rect l="l" t="t" r="r" b="b"/>
              <a:pathLst>
                <a:path w="16054" h="51526">
                  <a:moveTo>
                    <a:pt x="10541" y="2428"/>
                  </a:moveTo>
                  <a:lnTo>
                    <a:pt x="6340" y="7328"/>
                  </a:lnTo>
                  <a:lnTo>
                    <a:pt x="8962" y="21545"/>
                  </a:lnTo>
                  <a:lnTo>
                    <a:pt x="9112" y="17397"/>
                  </a:lnTo>
                  <a:lnTo>
                    <a:pt x="10455" y="13915"/>
                  </a:lnTo>
                  <a:lnTo>
                    <a:pt x="12959" y="11207"/>
                  </a:lnTo>
                  <a:lnTo>
                    <a:pt x="16054" y="0"/>
                  </a:lnTo>
                  <a:lnTo>
                    <a:pt x="10541" y="2428"/>
                  </a:lnTo>
                  <a:close/>
                </a:path>
                <a:path w="16054" h="51526">
                  <a:moveTo>
                    <a:pt x="44186" y="28046"/>
                  </a:moveTo>
                  <a:lnTo>
                    <a:pt x="44186" y="23125"/>
                  </a:lnTo>
                  <a:lnTo>
                    <a:pt x="43972" y="19589"/>
                  </a:lnTo>
                  <a:lnTo>
                    <a:pt x="43488" y="17322"/>
                  </a:lnTo>
                  <a:lnTo>
                    <a:pt x="42929" y="14055"/>
                  </a:lnTo>
                  <a:lnTo>
                    <a:pt x="41833" y="11164"/>
                  </a:lnTo>
                  <a:lnTo>
                    <a:pt x="40232" y="8736"/>
                  </a:lnTo>
                  <a:lnTo>
                    <a:pt x="38545" y="6135"/>
                  </a:lnTo>
                  <a:lnTo>
                    <a:pt x="36073" y="4029"/>
                  </a:lnTo>
                  <a:lnTo>
                    <a:pt x="32839" y="2428"/>
                  </a:lnTo>
                  <a:lnTo>
                    <a:pt x="29626" y="805"/>
                  </a:lnTo>
                  <a:lnTo>
                    <a:pt x="26305" y="0"/>
                  </a:lnTo>
                  <a:lnTo>
                    <a:pt x="16054" y="0"/>
                  </a:lnTo>
                  <a:lnTo>
                    <a:pt x="12959" y="11207"/>
                  </a:lnTo>
                  <a:lnTo>
                    <a:pt x="15484" y="8489"/>
                  </a:lnTo>
                  <a:lnTo>
                    <a:pt x="18590" y="7167"/>
                  </a:lnTo>
                  <a:lnTo>
                    <a:pt x="27552" y="7167"/>
                  </a:lnTo>
                  <a:lnTo>
                    <a:pt x="31259" y="9080"/>
                  </a:lnTo>
                  <a:lnTo>
                    <a:pt x="33451" y="13045"/>
                  </a:lnTo>
                  <a:lnTo>
                    <a:pt x="34655" y="15183"/>
                  </a:lnTo>
                  <a:lnTo>
                    <a:pt x="35429" y="17988"/>
                  </a:lnTo>
                  <a:lnTo>
                    <a:pt x="35762" y="21545"/>
                  </a:lnTo>
                  <a:lnTo>
                    <a:pt x="8962" y="21545"/>
                  </a:lnTo>
                  <a:lnTo>
                    <a:pt x="6340" y="7328"/>
                  </a:lnTo>
                  <a:lnTo>
                    <a:pt x="2095" y="12196"/>
                  </a:lnTo>
                  <a:lnTo>
                    <a:pt x="0" y="18558"/>
                  </a:lnTo>
                  <a:lnTo>
                    <a:pt x="0" y="34300"/>
                  </a:lnTo>
                  <a:lnTo>
                    <a:pt x="2095" y="40501"/>
                  </a:lnTo>
                  <a:lnTo>
                    <a:pt x="6275" y="44896"/>
                  </a:lnTo>
                  <a:lnTo>
                    <a:pt x="10466" y="49291"/>
                  </a:lnTo>
                  <a:lnTo>
                    <a:pt x="15549" y="51526"/>
                  </a:lnTo>
                  <a:lnTo>
                    <a:pt x="24049" y="51526"/>
                  </a:lnTo>
                  <a:lnTo>
                    <a:pt x="26230" y="51300"/>
                  </a:lnTo>
                  <a:lnTo>
                    <a:pt x="28207" y="50806"/>
                  </a:lnTo>
                  <a:lnTo>
                    <a:pt x="31861" y="49957"/>
                  </a:lnTo>
                  <a:lnTo>
                    <a:pt x="34956" y="48270"/>
                  </a:lnTo>
                  <a:lnTo>
                    <a:pt x="37374" y="45884"/>
                  </a:lnTo>
                  <a:lnTo>
                    <a:pt x="40210" y="42671"/>
                  </a:lnTo>
                  <a:lnTo>
                    <a:pt x="41382" y="40501"/>
                  </a:lnTo>
                  <a:lnTo>
                    <a:pt x="42607" y="38287"/>
                  </a:lnTo>
                  <a:lnTo>
                    <a:pt x="43509" y="34504"/>
                  </a:lnTo>
                  <a:lnTo>
                    <a:pt x="35472" y="34504"/>
                  </a:lnTo>
                  <a:lnTo>
                    <a:pt x="34881" y="36664"/>
                  </a:lnTo>
                  <a:lnTo>
                    <a:pt x="32430" y="40221"/>
                  </a:lnTo>
                  <a:lnTo>
                    <a:pt x="29937" y="43037"/>
                  </a:lnTo>
                  <a:lnTo>
                    <a:pt x="26542" y="44444"/>
                  </a:lnTo>
                  <a:lnTo>
                    <a:pt x="17762" y="44444"/>
                  </a:lnTo>
                  <a:lnTo>
                    <a:pt x="14420" y="42961"/>
                  </a:lnTo>
                  <a:lnTo>
                    <a:pt x="12239" y="39996"/>
                  </a:lnTo>
                  <a:lnTo>
                    <a:pt x="10079" y="36987"/>
                  </a:lnTo>
                  <a:lnTo>
                    <a:pt x="8929" y="32989"/>
                  </a:lnTo>
                  <a:lnTo>
                    <a:pt x="8768" y="28046"/>
                  </a:lnTo>
                  <a:lnTo>
                    <a:pt x="44186" y="28046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77" name="object 177"/>
            <p:cNvSpPr/>
            <p:nvPr/>
          </p:nvSpPr>
          <p:spPr>
            <a:xfrm>
              <a:off x="3023635" y="583569"/>
              <a:ext cx="23915" cy="30381"/>
            </a:xfrm>
            <a:custGeom>
              <a:avLst/>
              <a:gdLst/>
              <a:ahLst/>
              <a:cxnLst/>
              <a:rect l="l" t="t" r="r" b="b"/>
              <a:pathLst>
                <a:path w="52579" h="66796">
                  <a:moveTo>
                    <a:pt x="52579" y="0"/>
                  </a:moveTo>
                  <a:lnTo>
                    <a:pt x="43413" y="0"/>
                  </a:lnTo>
                  <a:lnTo>
                    <a:pt x="43413" y="27595"/>
                  </a:lnTo>
                  <a:lnTo>
                    <a:pt x="9133" y="27595"/>
                  </a:lnTo>
                  <a:lnTo>
                    <a:pt x="9133" y="0"/>
                  </a:lnTo>
                  <a:lnTo>
                    <a:pt x="0" y="0"/>
                  </a:lnTo>
                  <a:lnTo>
                    <a:pt x="0" y="66796"/>
                  </a:lnTo>
                  <a:lnTo>
                    <a:pt x="9133" y="66796"/>
                  </a:lnTo>
                  <a:lnTo>
                    <a:pt x="9133" y="35568"/>
                  </a:lnTo>
                  <a:lnTo>
                    <a:pt x="43413" y="35568"/>
                  </a:lnTo>
                  <a:lnTo>
                    <a:pt x="43413" y="66796"/>
                  </a:lnTo>
                  <a:lnTo>
                    <a:pt x="52579" y="66796"/>
                  </a:lnTo>
                  <a:lnTo>
                    <a:pt x="52579" y="0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78" name="object 178"/>
            <p:cNvSpPr/>
            <p:nvPr/>
          </p:nvSpPr>
          <p:spPr>
            <a:xfrm>
              <a:off x="3053613" y="583570"/>
              <a:ext cx="3768" cy="30376"/>
            </a:xfrm>
            <a:custGeom>
              <a:avLst/>
              <a:gdLst/>
              <a:ahLst/>
              <a:cxnLst/>
              <a:rect l="l" t="t" r="r" b="b"/>
              <a:pathLst>
                <a:path w="8285" h="66785">
                  <a:moveTo>
                    <a:pt x="0" y="18321"/>
                  </a:moveTo>
                  <a:lnTo>
                    <a:pt x="0" y="66785"/>
                  </a:lnTo>
                  <a:lnTo>
                    <a:pt x="8285" y="66785"/>
                  </a:lnTo>
                  <a:lnTo>
                    <a:pt x="8285" y="18321"/>
                  </a:lnTo>
                  <a:lnTo>
                    <a:pt x="0" y="18321"/>
                  </a:lnTo>
                  <a:close/>
                </a:path>
                <a:path w="8285" h="66785">
                  <a:moveTo>
                    <a:pt x="0" y="0"/>
                  </a:moveTo>
                  <a:lnTo>
                    <a:pt x="0" y="9273"/>
                  </a:lnTo>
                  <a:lnTo>
                    <a:pt x="8285" y="9273"/>
                  </a:lnTo>
                  <a:lnTo>
                    <a:pt x="828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79" name="object 179"/>
            <p:cNvSpPr/>
            <p:nvPr/>
          </p:nvSpPr>
          <p:spPr>
            <a:xfrm>
              <a:off x="3053613" y="602925"/>
              <a:ext cx="3768" cy="0"/>
            </a:xfrm>
            <a:custGeom>
              <a:avLst/>
              <a:gdLst/>
              <a:ahLst/>
              <a:cxnLst/>
              <a:rect l="l" t="t" r="r" b="b"/>
              <a:pathLst>
                <a:path w="8285">
                  <a:moveTo>
                    <a:pt x="0" y="0"/>
                  </a:moveTo>
                  <a:lnTo>
                    <a:pt x="8285" y="0"/>
                  </a:lnTo>
                </a:path>
              </a:pathLst>
            </a:custGeom>
            <a:ln w="49733">
              <a:solidFill>
                <a:srgbClr val="575656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80" name="object 180"/>
            <p:cNvSpPr/>
            <p:nvPr/>
          </p:nvSpPr>
          <p:spPr>
            <a:xfrm>
              <a:off x="3053613" y="585679"/>
              <a:ext cx="3768" cy="0"/>
            </a:xfrm>
            <a:custGeom>
              <a:avLst/>
              <a:gdLst/>
              <a:ahLst/>
              <a:cxnLst/>
              <a:rect l="l" t="t" r="r" b="b"/>
              <a:pathLst>
                <a:path w="8285">
                  <a:moveTo>
                    <a:pt x="0" y="0"/>
                  </a:moveTo>
                  <a:lnTo>
                    <a:pt x="8285" y="0"/>
                  </a:lnTo>
                </a:path>
              </a:pathLst>
            </a:custGeom>
            <a:ln w="10543">
              <a:solidFill>
                <a:srgbClr val="575656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81" name="object 181"/>
            <p:cNvSpPr/>
            <p:nvPr/>
          </p:nvSpPr>
          <p:spPr>
            <a:xfrm>
              <a:off x="3061448" y="583463"/>
              <a:ext cx="19545" cy="31275"/>
            </a:xfrm>
            <a:custGeom>
              <a:avLst/>
              <a:gdLst/>
              <a:ahLst/>
              <a:cxnLst/>
              <a:rect l="l" t="t" r="r" b="b"/>
              <a:pathLst>
                <a:path w="42972" h="68762">
                  <a:moveTo>
                    <a:pt x="8607" y="37126"/>
                  </a:moveTo>
                  <a:lnTo>
                    <a:pt x="9886" y="32473"/>
                  </a:lnTo>
                  <a:lnTo>
                    <a:pt x="12443" y="29303"/>
                  </a:lnTo>
                  <a:lnTo>
                    <a:pt x="14990" y="26133"/>
                  </a:lnTo>
                  <a:lnTo>
                    <a:pt x="18332" y="24608"/>
                  </a:lnTo>
                  <a:lnTo>
                    <a:pt x="26080" y="24608"/>
                  </a:lnTo>
                  <a:lnTo>
                    <a:pt x="29164" y="26101"/>
                  </a:lnTo>
                  <a:lnTo>
                    <a:pt x="31678" y="29046"/>
                  </a:lnTo>
                  <a:lnTo>
                    <a:pt x="34171" y="32001"/>
                  </a:lnTo>
                  <a:lnTo>
                    <a:pt x="35461" y="36557"/>
                  </a:lnTo>
                  <a:lnTo>
                    <a:pt x="35461" y="48796"/>
                  </a:lnTo>
                  <a:lnTo>
                    <a:pt x="34214" y="53460"/>
                  </a:lnTo>
                  <a:lnTo>
                    <a:pt x="31807" y="56705"/>
                  </a:lnTo>
                  <a:lnTo>
                    <a:pt x="29368" y="59983"/>
                  </a:lnTo>
                  <a:lnTo>
                    <a:pt x="26273" y="61605"/>
                  </a:lnTo>
                  <a:lnTo>
                    <a:pt x="23329" y="68762"/>
                  </a:lnTo>
                  <a:lnTo>
                    <a:pt x="26273" y="68096"/>
                  </a:lnTo>
                  <a:lnTo>
                    <a:pt x="28884" y="66764"/>
                  </a:lnTo>
                  <a:lnTo>
                    <a:pt x="31463" y="65410"/>
                  </a:lnTo>
                  <a:lnTo>
                    <a:pt x="33731" y="63250"/>
                  </a:lnTo>
                  <a:lnTo>
                    <a:pt x="35601" y="60262"/>
                  </a:lnTo>
                  <a:lnTo>
                    <a:pt x="35601" y="67032"/>
                  </a:lnTo>
                  <a:lnTo>
                    <a:pt x="42972" y="67032"/>
                  </a:lnTo>
                  <a:lnTo>
                    <a:pt x="42972" y="0"/>
                  </a:lnTo>
                  <a:lnTo>
                    <a:pt x="35117" y="0"/>
                  </a:lnTo>
                  <a:lnTo>
                    <a:pt x="35117" y="24608"/>
                  </a:lnTo>
                  <a:lnTo>
                    <a:pt x="33312" y="22340"/>
                  </a:lnTo>
                  <a:lnTo>
                    <a:pt x="30195" y="19815"/>
                  </a:lnTo>
                  <a:lnTo>
                    <a:pt x="27670" y="18224"/>
                  </a:lnTo>
                  <a:lnTo>
                    <a:pt x="24575" y="17494"/>
                  </a:lnTo>
                  <a:lnTo>
                    <a:pt x="14173" y="17494"/>
                  </a:lnTo>
                  <a:lnTo>
                    <a:pt x="8983" y="20073"/>
                  </a:lnTo>
                  <a:lnTo>
                    <a:pt x="5426" y="25231"/>
                  </a:lnTo>
                  <a:lnTo>
                    <a:pt x="1816" y="30453"/>
                  </a:lnTo>
                  <a:lnTo>
                    <a:pt x="0" y="36632"/>
                  </a:lnTo>
                  <a:lnTo>
                    <a:pt x="0" y="51257"/>
                  </a:lnTo>
                  <a:lnTo>
                    <a:pt x="2009" y="57350"/>
                  </a:lnTo>
                  <a:lnTo>
                    <a:pt x="5899" y="61928"/>
                  </a:lnTo>
                  <a:lnTo>
                    <a:pt x="9886" y="66430"/>
                  </a:lnTo>
                  <a:lnTo>
                    <a:pt x="11927" y="56351"/>
                  </a:lnTo>
                  <a:lnTo>
                    <a:pt x="9735" y="52826"/>
                  </a:lnTo>
                  <a:lnTo>
                    <a:pt x="8607" y="48463"/>
                  </a:lnTo>
                  <a:lnTo>
                    <a:pt x="8607" y="37126"/>
                  </a:lnTo>
                  <a:close/>
                </a:path>
                <a:path w="42972" h="68762">
                  <a:moveTo>
                    <a:pt x="14141" y="59875"/>
                  </a:moveTo>
                  <a:lnTo>
                    <a:pt x="11927" y="56351"/>
                  </a:lnTo>
                  <a:lnTo>
                    <a:pt x="9886" y="66430"/>
                  </a:lnTo>
                  <a:lnTo>
                    <a:pt x="14549" y="68762"/>
                  </a:lnTo>
                  <a:lnTo>
                    <a:pt x="23329" y="68762"/>
                  </a:lnTo>
                  <a:lnTo>
                    <a:pt x="26273" y="61605"/>
                  </a:lnTo>
                  <a:lnTo>
                    <a:pt x="17655" y="61605"/>
                  </a:lnTo>
                  <a:lnTo>
                    <a:pt x="14141" y="59875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82" name="object 182"/>
            <p:cNvSpPr/>
            <p:nvPr/>
          </p:nvSpPr>
          <p:spPr>
            <a:xfrm>
              <a:off x="3085542" y="591258"/>
              <a:ext cx="13729" cy="23436"/>
            </a:xfrm>
            <a:custGeom>
              <a:avLst/>
              <a:gdLst/>
              <a:ahLst/>
              <a:cxnLst/>
              <a:rect l="l" t="t" r="r" b="b"/>
              <a:pathLst>
                <a:path w="30185" h="51526">
                  <a:moveTo>
                    <a:pt x="30185" y="40350"/>
                  </a:moveTo>
                  <a:lnTo>
                    <a:pt x="25639" y="42585"/>
                  </a:lnTo>
                  <a:lnTo>
                    <a:pt x="22953" y="43907"/>
                  </a:lnTo>
                  <a:lnTo>
                    <a:pt x="20126" y="44541"/>
                  </a:lnTo>
                  <a:lnTo>
                    <a:pt x="14893" y="44541"/>
                  </a:lnTo>
                  <a:lnTo>
                    <a:pt x="11089" y="42532"/>
                  </a:lnTo>
                  <a:lnTo>
                    <a:pt x="8532" y="39308"/>
                  </a:lnTo>
                  <a:lnTo>
                    <a:pt x="7145" y="50140"/>
                  </a:lnTo>
                  <a:lnTo>
                    <a:pt x="10842" y="51526"/>
                  </a:lnTo>
                  <a:lnTo>
                    <a:pt x="19127" y="51526"/>
                  </a:lnTo>
                  <a:lnTo>
                    <a:pt x="22512" y="50720"/>
                  </a:lnTo>
                  <a:lnTo>
                    <a:pt x="25682" y="49108"/>
                  </a:lnTo>
                  <a:lnTo>
                    <a:pt x="30185" y="40350"/>
                  </a:lnTo>
                  <a:close/>
                </a:path>
                <a:path w="30185" h="51526">
                  <a:moveTo>
                    <a:pt x="46045" y="50129"/>
                  </a:moveTo>
                  <a:lnTo>
                    <a:pt x="46045" y="44058"/>
                  </a:lnTo>
                  <a:lnTo>
                    <a:pt x="43724" y="44305"/>
                  </a:lnTo>
                  <a:lnTo>
                    <a:pt x="41511" y="44079"/>
                  </a:lnTo>
                  <a:lnTo>
                    <a:pt x="40640" y="41511"/>
                  </a:lnTo>
                  <a:lnTo>
                    <a:pt x="40640" y="8833"/>
                  </a:lnTo>
                  <a:lnTo>
                    <a:pt x="38857" y="5480"/>
                  </a:lnTo>
                  <a:lnTo>
                    <a:pt x="35332" y="3266"/>
                  </a:lnTo>
                  <a:lnTo>
                    <a:pt x="31743" y="1085"/>
                  </a:lnTo>
                  <a:lnTo>
                    <a:pt x="27111" y="0"/>
                  </a:lnTo>
                  <a:lnTo>
                    <a:pt x="16473" y="0"/>
                  </a:lnTo>
                  <a:lnTo>
                    <a:pt x="12110" y="1182"/>
                  </a:lnTo>
                  <a:lnTo>
                    <a:pt x="8381" y="3546"/>
                  </a:lnTo>
                  <a:lnTo>
                    <a:pt x="4620" y="5899"/>
                  </a:lnTo>
                  <a:lnTo>
                    <a:pt x="2686" y="10101"/>
                  </a:lnTo>
                  <a:lnTo>
                    <a:pt x="2514" y="16097"/>
                  </a:lnTo>
                  <a:lnTo>
                    <a:pt x="10165" y="16097"/>
                  </a:lnTo>
                  <a:lnTo>
                    <a:pt x="10477" y="13529"/>
                  </a:lnTo>
                  <a:lnTo>
                    <a:pt x="12110" y="10359"/>
                  </a:lnTo>
                  <a:lnTo>
                    <a:pt x="13915" y="8070"/>
                  </a:lnTo>
                  <a:lnTo>
                    <a:pt x="16913" y="6931"/>
                  </a:lnTo>
                  <a:lnTo>
                    <a:pt x="24876" y="6931"/>
                  </a:lnTo>
                  <a:lnTo>
                    <a:pt x="27681" y="7575"/>
                  </a:lnTo>
                  <a:lnTo>
                    <a:pt x="29690" y="8811"/>
                  </a:lnTo>
                  <a:lnTo>
                    <a:pt x="32667" y="12110"/>
                  </a:lnTo>
                  <a:lnTo>
                    <a:pt x="32667" y="16258"/>
                  </a:lnTo>
                  <a:lnTo>
                    <a:pt x="31474" y="19353"/>
                  </a:lnTo>
                  <a:lnTo>
                    <a:pt x="28347" y="20406"/>
                  </a:lnTo>
                  <a:lnTo>
                    <a:pt x="15302" y="22050"/>
                  </a:lnTo>
                  <a:lnTo>
                    <a:pt x="10724" y="22620"/>
                  </a:lnTo>
                  <a:lnTo>
                    <a:pt x="7017" y="24156"/>
                  </a:lnTo>
                  <a:lnTo>
                    <a:pt x="4212" y="26649"/>
                  </a:lnTo>
                  <a:lnTo>
                    <a:pt x="1418" y="29121"/>
                  </a:lnTo>
                  <a:lnTo>
                    <a:pt x="0" y="32592"/>
                  </a:lnTo>
                  <a:lnTo>
                    <a:pt x="0" y="41242"/>
                  </a:lnTo>
                  <a:lnTo>
                    <a:pt x="1418" y="44670"/>
                  </a:lnTo>
                  <a:lnTo>
                    <a:pt x="4287" y="47421"/>
                  </a:lnTo>
                  <a:lnTo>
                    <a:pt x="7145" y="50140"/>
                  </a:lnTo>
                  <a:lnTo>
                    <a:pt x="8532" y="39308"/>
                  </a:lnTo>
                  <a:lnTo>
                    <a:pt x="8532" y="33827"/>
                  </a:lnTo>
                  <a:lnTo>
                    <a:pt x="9778" y="31560"/>
                  </a:lnTo>
                  <a:lnTo>
                    <a:pt x="12325" y="30120"/>
                  </a:lnTo>
                  <a:lnTo>
                    <a:pt x="13797" y="29314"/>
                  </a:lnTo>
                  <a:lnTo>
                    <a:pt x="16054" y="28669"/>
                  </a:lnTo>
                  <a:lnTo>
                    <a:pt x="18998" y="28261"/>
                  </a:lnTo>
                  <a:lnTo>
                    <a:pt x="23952" y="27638"/>
                  </a:lnTo>
                  <a:lnTo>
                    <a:pt x="27015" y="27154"/>
                  </a:lnTo>
                  <a:lnTo>
                    <a:pt x="30152" y="26305"/>
                  </a:lnTo>
                  <a:lnTo>
                    <a:pt x="32430" y="25123"/>
                  </a:lnTo>
                  <a:lnTo>
                    <a:pt x="32430" y="36740"/>
                  </a:lnTo>
                  <a:lnTo>
                    <a:pt x="30185" y="40350"/>
                  </a:lnTo>
                  <a:lnTo>
                    <a:pt x="25682" y="49108"/>
                  </a:lnTo>
                  <a:lnTo>
                    <a:pt x="28798" y="47507"/>
                  </a:lnTo>
                  <a:lnTo>
                    <a:pt x="31184" y="45573"/>
                  </a:lnTo>
                  <a:lnTo>
                    <a:pt x="33118" y="45347"/>
                  </a:lnTo>
                  <a:lnTo>
                    <a:pt x="34279" y="47915"/>
                  </a:lnTo>
                  <a:lnTo>
                    <a:pt x="37589" y="50913"/>
                  </a:lnTo>
                  <a:lnTo>
                    <a:pt x="41564" y="50913"/>
                  </a:lnTo>
                  <a:lnTo>
                    <a:pt x="43757" y="50698"/>
                  </a:lnTo>
                  <a:lnTo>
                    <a:pt x="46045" y="50129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83" name="object 183"/>
            <p:cNvSpPr/>
            <p:nvPr/>
          </p:nvSpPr>
          <p:spPr>
            <a:xfrm>
              <a:off x="3112080" y="583570"/>
              <a:ext cx="0" cy="30381"/>
            </a:xfrm>
            <a:custGeom>
              <a:avLst/>
              <a:gdLst/>
              <a:ahLst/>
              <a:cxnLst/>
              <a:rect l="l" t="t" r="r" b="b"/>
              <a:pathLst>
                <a:path h="66796">
                  <a:moveTo>
                    <a:pt x="0" y="0"/>
                  </a:moveTo>
                  <a:lnTo>
                    <a:pt x="0" y="66796"/>
                  </a:lnTo>
                </a:path>
              </a:pathLst>
            </a:custGeom>
            <a:ln w="9469">
              <a:solidFill>
                <a:srgbClr val="575656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84" name="object 184"/>
            <p:cNvSpPr/>
            <p:nvPr/>
          </p:nvSpPr>
          <p:spPr>
            <a:xfrm>
              <a:off x="3118075" y="591419"/>
              <a:ext cx="19359" cy="31896"/>
            </a:xfrm>
            <a:custGeom>
              <a:avLst/>
              <a:gdLst/>
              <a:ahLst/>
              <a:cxnLst/>
              <a:rect l="l" t="t" r="r" b="b"/>
              <a:pathLst>
                <a:path w="42564" h="70127">
                  <a:moveTo>
                    <a:pt x="42564" y="1289"/>
                  </a:moveTo>
                  <a:lnTo>
                    <a:pt x="35031" y="1289"/>
                  </a:lnTo>
                  <a:lnTo>
                    <a:pt x="35031" y="7446"/>
                  </a:lnTo>
                  <a:lnTo>
                    <a:pt x="33398" y="5383"/>
                  </a:lnTo>
                  <a:lnTo>
                    <a:pt x="30260" y="2783"/>
                  </a:lnTo>
                  <a:lnTo>
                    <a:pt x="27455" y="934"/>
                  </a:lnTo>
                  <a:lnTo>
                    <a:pt x="24113" y="0"/>
                  </a:lnTo>
                  <a:lnTo>
                    <a:pt x="14711" y="0"/>
                  </a:lnTo>
                  <a:lnTo>
                    <a:pt x="10058" y="15280"/>
                  </a:lnTo>
                  <a:lnTo>
                    <a:pt x="12185" y="9918"/>
                  </a:lnTo>
                  <a:lnTo>
                    <a:pt x="16086" y="7221"/>
                  </a:lnTo>
                  <a:lnTo>
                    <a:pt x="25650" y="7221"/>
                  </a:lnTo>
                  <a:lnTo>
                    <a:pt x="28809" y="8650"/>
                  </a:lnTo>
                  <a:lnTo>
                    <a:pt x="31238" y="11573"/>
                  </a:lnTo>
                  <a:lnTo>
                    <a:pt x="33763" y="14506"/>
                  </a:lnTo>
                  <a:lnTo>
                    <a:pt x="35031" y="18955"/>
                  </a:lnTo>
                  <a:lnTo>
                    <a:pt x="35031" y="28981"/>
                  </a:lnTo>
                  <a:lnTo>
                    <a:pt x="34300" y="32484"/>
                  </a:lnTo>
                  <a:lnTo>
                    <a:pt x="32989" y="35482"/>
                  </a:lnTo>
                  <a:lnTo>
                    <a:pt x="30614" y="40759"/>
                  </a:lnTo>
                  <a:lnTo>
                    <a:pt x="26488" y="43434"/>
                  </a:lnTo>
                  <a:lnTo>
                    <a:pt x="16903" y="43434"/>
                  </a:lnTo>
                  <a:lnTo>
                    <a:pt x="13915" y="42016"/>
                  </a:lnTo>
                  <a:lnTo>
                    <a:pt x="11723" y="39136"/>
                  </a:lnTo>
                  <a:lnTo>
                    <a:pt x="9488" y="36278"/>
                  </a:lnTo>
                  <a:lnTo>
                    <a:pt x="8381" y="32108"/>
                  </a:lnTo>
                  <a:lnTo>
                    <a:pt x="5942" y="6823"/>
                  </a:lnTo>
                  <a:lnTo>
                    <a:pt x="1923" y="11422"/>
                  </a:lnTo>
                  <a:lnTo>
                    <a:pt x="0" y="17795"/>
                  </a:lnTo>
                  <a:lnTo>
                    <a:pt x="0" y="34580"/>
                  </a:lnTo>
                  <a:lnTo>
                    <a:pt x="1923" y="40759"/>
                  </a:lnTo>
                  <a:lnTo>
                    <a:pt x="5899" y="44498"/>
                  </a:lnTo>
                  <a:lnTo>
                    <a:pt x="9843" y="48259"/>
                  </a:lnTo>
                  <a:lnTo>
                    <a:pt x="14410" y="50097"/>
                  </a:lnTo>
                  <a:lnTo>
                    <a:pt x="23436" y="50097"/>
                  </a:lnTo>
                  <a:lnTo>
                    <a:pt x="26488" y="49538"/>
                  </a:lnTo>
                  <a:lnTo>
                    <a:pt x="28777" y="48313"/>
                  </a:lnTo>
                  <a:lnTo>
                    <a:pt x="31077" y="47099"/>
                  </a:lnTo>
                  <a:lnTo>
                    <a:pt x="33032" y="45218"/>
                  </a:lnTo>
                  <a:lnTo>
                    <a:pt x="34666" y="42768"/>
                  </a:lnTo>
                  <a:lnTo>
                    <a:pt x="34762" y="49441"/>
                  </a:lnTo>
                  <a:lnTo>
                    <a:pt x="34225" y="54105"/>
                  </a:lnTo>
                  <a:lnTo>
                    <a:pt x="33086" y="56727"/>
                  </a:lnTo>
                  <a:lnTo>
                    <a:pt x="31152" y="61143"/>
                  </a:lnTo>
                  <a:lnTo>
                    <a:pt x="27068" y="63357"/>
                  </a:lnTo>
                  <a:lnTo>
                    <a:pt x="16881" y="63357"/>
                  </a:lnTo>
                  <a:lnTo>
                    <a:pt x="13991" y="62433"/>
                  </a:lnTo>
                  <a:lnTo>
                    <a:pt x="10982" y="59456"/>
                  </a:lnTo>
                  <a:lnTo>
                    <a:pt x="9800" y="55620"/>
                  </a:lnTo>
                  <a:lnTo>
                    <a:pt x="1461" y="55620"/>
                  </a:lnTo>
                  <a:lnTo>
                    <a:pt x="1912" y="60563"/>
                  </a:lnTo>
                  <a:lnTo>
                    <a:pt x="3900" y="64238"/>
                  </a:lnTo>
                  <a:lnTo>
                    <a:pt x="7479" y="66581"/>
                  </a:lnTo>
                  <a:lnTo>
                    <a:pt x="11003" y="68977"/>
                  </a:lnTo>
                  <a:lnTo>
                    <a:pt x="15441" y="70127"/>
                  </a:lnTo>
                  <a:lnTo>
                    <a:pt x="30045" y="70127"/>
                  </a:lnTo>
                  <a:lnTo>
                    <a:pt x="36417" y="66828"/>
                  </a:lnTo>
                  <a:lnTo>
                    <a:pt x="39813" y="60230"/>
                  </a:lnTo>
                  <a:lnTo>
                    <a:pt x="41640" y="56652"/>
                  </a:lnTo>
                  <a:lnTo>
                    <a:pt x="42564" y="51741"/>
                  </a:lnTo>
                  <a:lnTo>
                    <a:pt x="42564" y="1289"/>
                  </a:lnTo>
                  <a:close/>
                </a:path>
                <a:path w="42564" h="70127">
                  <a:moveTo>
                    <a:pt x="9875" y="2245"/>
                  </a:moveTo>
                  <a:lnTo>
                    <a:pt x="5942" y="6823"/>
                  </a:lnTo>
                  <a:lnTo>
                    <a:pt x="8381" y="32108"/>
                  </a:lnTo>
                  <a:lnTo>
                    <a:pt x="8381" y="21932"/>
                  </a:lnTo>
                  <a:lnTo>
                    <a:pt x="8940" y="18160"/>
                  </a:lnTo>
                  <a:lnTo>
                    <a:pt x="10058" y="15280"/>
                  </a:lnTo>
                  <a:lnTo>
                    <a:pt x="14711" y="0"/>
                  </a:lnTo>
                  <a:lnTo>
                    <a:pt x="9875" y="2245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85" name="object 185"/>
            <p:cNvSpPr/>
            <p:nvPr/>
          </p:nvSpPr>
          <p:spPr>
            <a:xfrm>
              <a:off x="3141567" y="591169"/>
              <a:ext cx="20493" cy="23568"/>
            </a:xfrm>
            <a:custGeom>
              <a:avLst/>
              <a:gdLst/>
              <a:ahLst/>
              <a:cxnLst/>
              <a:rect l="l" t="t" r="r" b="b"/>
              <a:pathLst>
                <a:path w="45057" h="51816">
                  <a:moveTo>
                    <a:pt x="1977" y="40479"/>
                  </a:moveTo>
                  <a:lnTo>
                    <a:pt x="5867" y="45014"/>
                  </a:lnTo>
                  <a:lnTo>
                    <a:pt x="9789" y="49527"/>
                  </a:lnTo>
                  <a:lnTo>
                    <a:pt x="15076" y="51816"/>
                  </a:lnTo>
                  <a:lnTo>
                    <a:pt x="11788" y="39609"/>
                  </a:lnTo>
                  <a:lnTo>
                    <a:pt x="9553" y="36127"/>
                  </a:lnTo>
                  <a:lnTo>
                    <a:pt x="8446" y="31850"/>
                  </a:lnTo>
                  <a:lnTo>
                    <a:pt x="8446" y="21255"/>
                  </a:lnTo>
                  <a:lnTo>
                    <a:pt x="9553" y="16656"/>
                  </a:lnTo>
                  <a:lnTo>
                    <a:pt x="11788" y="12841"/>
                  </a:lnTo>
                  <a:lnTo>
                    <a:pt x="14034" y="9026"/>
                  </a:lnTo>
                  <a:lnTo>
                    <a:pt x="17655" y="7124"/>
                  </a:lnTo>
                  <a:lnTo>
                    <a:pt x="28164" y="7124"/>
                  </a:lnTo>
                  <a:lnTo>
                    <a:pt x="32054" y="9338"/>
                  </a:lnTo>
                  <a:lnTo>
                    <a:pt x="34375" y="13819"/>
                  </a:lnTo>
                  <a:lnTo>
                    <a:pt x="35815" y="16709"/>
                  </a:lnTo>
                  <a:lnTo>
                    <a:pt x="36535" y="20363"/>
                  </a:lnTo>
                  <a:lnTo>
                    <a:pt x="36535" y="29948"/>
                  </a:lnTo>
                  <a:lnTo>
                    <a:pt x="35515" y="34526"/>
                  </a:lnTo>
                  <a:lnTo>
                    <a:pt x="33548" y="38599"/>
                  </a:lnTo>
                  <a:lnTo>
                    <a:pt x="31539" y="42725"/>
                  </a:lnTo>
                  <a:lnTo>
                    <a:pt x="29680" y="51816"/>
                  </a:lnTo>
                  <a:lnTo>
                    <a:pt x="35579" y="49216"/>
                  </a:lnTo>
                  <a:lnTo>
                    <a:pt x="39372" y="44133"/>
                  </a:lnTo>
                  <a:lnTo>
                    <a:pt x="43155" y="39039"/>
                  </a:lnTo>
                  <a:lnTo>
                    <a:pt x="45057" y="32516"/>
                  </a:lnTo>
                  <a:lnTo>
                    <a:pt x="45057" y="16548"/>
                  </a:lnTo>
                  <a:lnTo>
                    <a:pt x="42918" y="10423"/>
                  </a:lnTo>
                  <a:lnTo>
                    <a:pt x="38609" y="6264"/>
                  </a:lnTo>
                  <a:lnTo>
                    <a:pt x="34300" y="2063"/>
                  </a:lnTo>
                  <a:lnTo>
                    <a:pt x="29035" y="0"/>
                  </a:lnTo>
                  <a:lnTo>
                    <a:pt x="15839" y="0"/>
                  </a:lnTo>
                  <a:lnTo>
                    <a:pt x="10348" y="2385"/>
                  </a:lnTo>
                  <a:lnTo>
                    <a:pt x="6211" y="7274"/>
                  </a:lnTo>
                  <a:lnTo>
                    <a:pt x="2063" y="12110"/>
                  </a:lnTo>
                  <a:lnTo>
                    <a:pt x="0" y="18590"/>
                  </a:lnTo>
                  <a:lnTo>
                    <a:pt x="0" y="34397"/>
                  </a:lnTo>
                  <a:lnTo>
                    <a:pt x="1977" y="40479"/>
                  </a:lnTo>
                  <a:close/>
                </a:path>
                <a:path w="45057" h="51816">
                  <a:moveTo>
                    <a:pt x="31539" y="42725"/>
                  </a:moveTo>
                  <a:lnTo>
                    <a:pt x="27864" y="44734"/>
                  </a:lnTo>
                  <a:lnTo>
                    <a:pt x="17612" y="44734"/>
                  </a:lnTo>
                  <a:lnTo>
                    <a:pt x="14034" y="43037"/>
                  </a:lnTo>
                  <a:lnTo>
                    <a:pt x="11788" y="39609"/>
                  </a:lnTo>
                  <a:lnTo>
                    <a:pt x="15076" y="51816"/>
                  </a:lnTo>
                  <a:lnTo>
                    <a:pt x="29680" y="51816"/>
                  </a:lnTo>
                  <a:lnTo>
                    <a:pt x="31539" y="42725"/>
                  </a:lnTo>
                  <a:close/>
                </a:path>
              </a:pathLst>
            </a:custGeom>
            <a:solidFill>
              <a:srgbClr val="57565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86" name="object 186"/>
            <p:cNvSpPr/>
            <p:nvPr/>
          </p:nvSpPr>
          <p:spPr>
            <a:xfrm>
              <a:off x="2962372" y="184843"/>
              <a:ext cx="63827" cy="66559"/>
            </a:xfrm>
            <a:custGeom>
              <a:avLst/>
              <a:gdLst/>
              <a:ahLst/>
              <a:cxnLst/>
              <a:rect l="l" t="t" r="r" b="b"/>
              <a:pathLst>
                <a:path w="140330" h="146337">
                  <a:moveTo>
                    <a:pt x="0" y="146337"/>
                  </a:moveTo>
                  <a:lnTo>
                    <a:pt x="140330" y="146337"/>
                  </a:lnTo>
                  <a:lnTo>
                    <a:pt x="140330" y="0"/>
                  </a:lnTo>
                  <a:lnTo>
                    <a:pt x="0" y="0"/>
                  </a:lnTo>
                  <a:lnTo>
                    <a:pt x="0" y="146337"/>
                  </a:lnTo>
                  <a:close/>
                </a:path>
              </a:pathLst>
            </a:custGeom>
            <a:solidFill>
              <a:srgbClr val="F7B687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187" name="object 187"/>
            <p:cNvSpPr/>
            <p:nvPr/>
          </p:nvSpPr>
          <p:spPr>
            <a:xfrm>
              <a:off x="3207432" y="184074"/>
              <a:ext cx="34325" cy="45498"/>
            </a:xfrm>
            <a:custGeom>
              <a:avLst/>
              <a:gdLst/>
              <a:ahLst/>
              <a:cxnLst/>
              <a:rect l="l" t="t" r="r" b="b"/>
              <a:pathLst>
                <a:path w="75468" h="100033">
                  <a:moveTo>
                    <a:pt x="71836" y="63357"/>
                  </a:moveTo>
                  <a:lnTo>
                    <a:pt x="70310" y="56684"/>
                  </a:lnTo>
                  <a:lnTo>
                    <a:pt x="67602" y="53052"/>
                  </a:lnTo>
                  <a:lnTo>
                    <a:pt x="62734" y="51225"/>
                  </a:lnTo>
                  <a:lnTo>
                    <a:pt x="62734" y="50623"/>
                  </a:lnTo>
                  <a:lnTo>
                    <a:pt x="68816" y="48807"/>
                  </a:lnTo>
                  <a:lnTo>
                    <a:pt x="73050" y="44563"/>
                  </a:lnTo>
                  <a:lnTo>
                    <a:pt x="73050" y="34257"/>
                  </a:lnTo>
                  <a:lnTo>
                    <a:pt x="70933" y="30314"/>
                  </a:lnTo>
                  <a:lnTo>
                    <a:pt x="68193" y="28186"/>
                  </a:lnTo>
                  <a:lnTo>
                    <a:pt x="64561" y="26069"/>
                  </a:lnTo>
                  <a:lnTo>
                    <a:pt x="60316" y="24554"/>
                  </a:lnTo>
                  <a:lnTo>
                    <a:pt x="50924" y="24554"/>
                  </a:lnTo>
                  <a:lnTo>
                    <a:pt x="46991" y="32742"/>
                  </a:lnTo>
                  <a:lnTo>
                    <a:pt x="57286" y="32742"/>
                  </a:lnTo>
                  <a:lnTo>
                    <a:pt x="60617" y="35772"/>
                  </a:lnTo>
                  <a:lnTo>
                    <a:pt x="60617" y="45465"/>
                  </a:lnTo>
                  <a:lnTo>
                    <a:pt x="55470" y="47593"/>
                  </a:lnTo>
                  <a:lnTo>
                    <a:pt x="43649" y="47593"/>
                  </a:lnTo>
                  <a:lnTo>
                    <a:pt x="48796" y="55781"/>
                  </a:lnTo>
                  <a:lnTo>
                    <a:pt x="55158" y="55781"/>
                  </a:lnTo>
                  <a:lnTo>
                    <a:pt x="58199" y="58199"/>
                  </a:lnTo>
                  <a:lnTo>
                    <a:pt x="59102" y="63658"/>
                  </a:lnTo>
                  <a:lnTo>
                    <a:pt x="60617" y="69407"/>
                  </a:lnTo>
                  <a:lnTo>
                    <a:pt x="61530" y="73963"/>
                  </a:lnTo>
                  <a:lnTo>
                    <a:pt x="63045" y="75779"/>
                  </a:lnTo>
                  <a:lnTo>
                    <a:pt x="75468" y="75779"/>
                  </a:lnTo>
                  <a:lnTo>
                    <a:pt x="74275" y="73963"/>
                  </a:lnTo>
                  <a:lnTo>
                    <a:pt x="73351" y="70933"/>
                  </a:lnTo>
                  <a:lnTo>
                    <a:pt x="71836" y="63357"/>
                  </a:lnTo>
                  <a:close/>
                </a:path>
                <a:path w="75468" h="100033">
                  <a:moveTo>
                    <a:pt x="32531" y="84630"/>
                  </a:moveTo>
                  <a:lnTo>
                    <a:pt x="23901" y="92438"/>
                  </a:lnTo>
                  <a:lnTo>
                    <a:pt x="36740" y="98045"/>
                  </a:lnTo>
                  <a:lnTo>
                    <a:pt x="51225" y="100033"/>
                  </a:lnTo>
                  <a:lnTo>
                    <a:pt x="60714" y="99207"/>
                  </a:lnTo>
                  <a:lnTo>
                    <a:pt x="74251" y="94827"/>
                  </a:lnTo>
                  <a:lnTo>
                    <a:pt x="77186" y="79370"/>
                  </a:lnTo>
                  <a:lnTo>
                    <a:pt x="65675" y="86737"/>
                  </a:lnTo>
                  <a:lnTo>
                    <a:pt x="51526" y="89416"/>
                  </a:lnTo>
                  <a:lnTo>
                    <a:pt x="45954" y="89044"/>
                  </a:lnTo>
                  <a:lnTo>
                    <a:pt x="32531" y="84630"/>
                  </a:lnTo>
                  <a:close/>
                </a:path>
                <a:path w="75468" h="100033">
                  <a:moveTo>
                    <a:pt x="0" y="49710"/>
                  </a:moveTo>
                  <a:lnTo>
                    <a:pt x="886" y="59229"/>
                  </a:lnTo>
                  <a:lnTo>
                    <a:pt x="5411" y="72497"/>
                  </a:lnTo>
                  <a:lnTo>
                    <a:pt x="13270" y="83745"/>
                  </a:lnTo>
                  <a:lnTo>
                    <a:pt x="23901" y="92438"/>
                  </a:lnTo>
                  <a:lnTo>
                    <a:pt x="32531" y="84630"/>
                  </a:lnTo>
                  <a:lnTo>
                    <a:pt x="22026" y="75978"/>
                  </a:lnTo>
                  <a:lnTo>
                    <a:pt x="15180" y="64026"/>
                  </a:lnTo>
                  <a:lnTo>
                    <a:pt x="12733" y="49710"/>
                  </a:lnTo>
                  <a:lnTo>
                    <a:pt x="13053" y="44469"/>
                  </a:lnTo>
                  <a:lnTo>
                    <a:pt x="17164" y="30913"/>
                  </a:lnTo>
                  <a:lnTo>
                    <a:pt x="25411" y="19974"/>
                  </a:lnTo>
                  <a:lnTo>
                    <a:pt x="37021" y="12666"/>
                  </a:lnTo>
                  <a:lnTo>
                    <a:pt x="51225" y="10004"/>
                  </a:lnTo>
                  <a:lnTo>
                    <a:pt x="56518" y="10354"/>
                  </a:lnTo>
                  <a:lnTo>
                    <a:pt x="69823" y="14791"/>
                  </a:lnTo>
                  <a:lnTo>
                    <a:pt x="80229" y="23541"/>
                  </a:lnTo>
                  <a:lnTo>
                    <a:pt x="87006" y="35612"/>
                  </a:lnTo>
                  <a:lnTo>
                    <a:pt x="89427" y="50011"/>
                  </a:lnTo>
                  <a:lnTo>
                    <a:pt x="89188" y="54581"/>
                  </a:lnTo>
                  <a:lnTo>
                    <a:pt x="85282" y="68317"/>
                  </a:lnTo>
                  <a:lnTo>
                    <a:pt x="77186" y="79370"/>
                  </a:lnTo>
                  <a:lnTo>
                    <a:pt x="74251" y="94827"/>
                  </a:lnTo>
                  <a:lnTo>
                    <a:pt x="85680" y="87149"/>
                  </a:lnTo>
                  <a:lnTo>
                    <a:pt x="94485" y="76712"/>
                  </a:lnTo>
                  <a:lnTo>
                    <a:pt x="100147" y="64053"/>
                  </a:lnTo>
                  <a:lnTo>
                    <a:pt x="102150" y="49710"/>
                  </a:lnTo>
                  <a:lnTo>
                    <a:pt x="101399" y="41008"/>
                  </a:lnTo>
                  <a:lnTo>
                    <a:pt x="97076" y="27760"/>
                  </a:lnTo>
                  <a:lnTo>
                    <a:pt x="89370" y="16467"/>
                  </a:lnTo>
                  <a:lnTo>
                    <a:pt x="78809" y="7698"/>
                  </a:lnTo>
                  <a:lnTo>
                    <a:pt x="65918" y="2019"/>
                  </a:lnTo>
                  <a:lnTo>
                    <a:pt x="51225" y="0"/>
                  </a:lnTo>
                  <a:lnTo>
                    <a:pt x="42020" y="786"/>
                  </a:lnTo>
                  <a:lnTo>
                    <a:pt x="28421" y="5118"/>
                  </a:lnTo>
                  <a:lnTo>
                    <a:pt x="16846" y="12739"/>
                  </a:lnTo>
                  <a:lnTo>
                    <a:pt x="7869" y="23087"/>
                  </a:lnTo>
                  <a:lnTo>
                    <a:pt x="2062" y="35599"/>
                  </a:lnTo>
                  <a:lnTo>
                    <a:pt x="0" y="49710"/>
                  </a:lnTo>
                  <a:close/>
                </a:path>
                <a:path w="75468" h="100033">
                  <a:moveTo>
                    <a:pt x="43649" y="33344"/>
                  </a:moveTo>
                  <a:lnTo>
                    <a:pt x="46991" y="32742"/>
                  </a:lnTo>
                  <a:lnTo>
                    <a:pt x="50924" y="24554"/>
                  </a:lnTo>
                  <a:lnTo>
                    <a:pt x="42736" y="24554"/>
                  </a:lnTo>
                  <a:lnTo>
                    <a:pt x="36374" y="25166"/>
                  </a:lnTo>
                  <a:lnTo>
                    <a:pt x="31818" y="26069"/>
                  </a:lnTo>
                  <a:lnTo>
                    <a:pt x="31818" y="75779"/>
                  </a:lnTo>
                  <a:lnTo>
                    <a:pt x="43348" y="75779"/>
                  </a:lnTo>
                  <a:lnTo>
                    <a:pt x="43348" y="55781"/>
                  </a:lnTo>
                  <a:lnTo>
                    <a:pt x="48796" y="55781"/>
                  </a:lnTo>
                  <a:lnTo>
                    <a:pt x="43649" y="47593"/>
                  </a:lnTo>
                  <a:lnTo>
                    <a:pt x="43649" y="33344"/>
                  </a:lnTo>
                  <a:close/>
                </a:path>
              </a:pathLst>
            </a:custGeom>
            <a:solidFill>
              <a:srgbClr val="841715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406"/>
            </a:p>
          </p:txBody>
        </p:sp>
        <p:sp>
          <p:nvSpPr>
            <p:cNvPr id="94" name="object 94"/>
            <p:cNvSpPr txBox="1"/>
            <p:nvPr/>
          </p:nvSpPr>
          <p:spPr>
            <a:xfrm>
              <a:off x="1831245" y="992554"/>
              <a:ext cx="4366908" cy="234938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5776">
                <a:lnSpc>
                  <a:spcPts val="1426"/>
                </a:lnSpc>
                <a:spcBef>
                  <a:spcPts val="71"/>
                </a:spcBef>
              </a:pPr>
              <a:r>
                <a:rPr sz="2000" b="1" baseline="1093" dirty="0">
                  <a:solidFill>
                    <a:srgbClr val="FEFFFE"/>
                  </a:solidFill>
                  <a:latin typeface="Arial"/>
                  <a:cs typeface="Arial"/>
                </a:rPr>
                <a:t>C</a:t>
              </a:r>
              <a:r>
                <a:rPr sz="2000" b="1" baseline="1159" dirty="0">
                  <a:solidFill>
                    <a:srgbClr val="FEFFFE"/>
                  </a:solidFill>
                  <a:latin typeface="Arial"/>
                  <a:cs typeface="Arial"/>
                </a:rPr>
                <a:t>ONGRESO</a:t>
              </a:r>
              <a:r>
                <a:rPr sz="2000" b="1" spc="-82" baseline="1159" dirty="0">
                  <a:solidFill>
                    <a:srgbClr val="FEFFFE"/>
                  </a:solidFill>
                  <a:latin typeface="Arial"/>
                  <a:cs typeface="Arial"/>
                </a:rPr>
                <a:t> </a:t>
              </a:r>
              <a:r>
                <a:rPr sz="2000" b="1" baseline="1159" dirty="0">
                  <a:solidFill>
                    <a:srgbClr val="FEFFFE"/>
                  </a:solidFill>
                  <a:latin typeface="Arial"/>
                  <a:cs typeface="Arial"/>
                </a:rPr>
                <a:t>DE</a:t>
              </a:r>
              <a:r>
                <a:rPr sz="2000" b="1" spc="-94" baseline="1159" dirty="0">
                  <a:solidFill>
                    <a:srgbClr val="FEFFFE"/>
                  </a:solidFill>
                  <a:latin typeface="Arial"/>
                  <a:cs typeface="Arial"/>
                </a:rPr>
                <a:t> </a:t>
              </a:r>
              <a:r>
                <a:rPr sz="2000" b="1" baseline="1159" dirty="0">
                  <a:solidFill>
                    <a:srgbClr val="FEFFFE"/>
                  </a:solidFill>
                  <a:latin typeface="Arial"/>
                  <a:cs typeface="Arial"/>
                </a:rPr>
                <a:t>E</a:t>
              </a:r>
              <a:r>
                <a:rPr sz="2000" b="1" spc="-63" baseline="1159" dirty="0">
                  <a:solidFill>
                    <a:srgbClr val="FEFFFE"/>
                  </a:solidFill>
                  <a:latin typeface="Arial"/>
                  <a:cs typeface="Arial"/>
                </a:rPr>
                <a:t>S</a:t>
              </a:r>
              <a:r>
                <a:rPr sz="2000" b="1" baseline="1159" dirty="0">
                  <a:solidFill>
                    <a:srgbClr val="FEFFFE"/>
                  </a:solidFill>
                  <a:latin typeface="Arial"/>
                  <a:cs typeface="Arial"/>
                </a:rPr>
                <a:t>TUDIANTES</a:t>
              </a:r>
              <a:r>
                <a:rPr sz="2000" b="1" spc="115" baseline="1159" dirty="0">
                  <a:solidFill>
                    <a:srgbClr val="FEFFFE"/>
                  </a:solidFill>
                  <a:latin typeface="Arial"/>
                  <a:cs typeface="Arial"/>
                </a:rPr>
                <a:t> </a:t>
              </a:r>
              <a:r>
                <a:rPr sz="2000" b="1" baseline="1159" dirty="0">
                  <a:solidFill>
                    <a:srgbClr val="FEFFFE"/>
                  </a:solidFill>
                  <a:latin typeface="Arial"/>
                  <a:cs typeface="Arial"/>
                </a:rPr>
                <a:t>EN</a:t>
              </a:r>
              <a:r>
                <a:rPr sz="2000" b="1" spc="27" baseline="1159" dirty="0">
                  <a:solidFill>
                    <a:srgbClr val="FEFFFE"/>
                  </a:solidFill>
                  <a:latin typeface="Arial"/>
                  <a:cs typeface="Arial"/>
                </a:rPr>
                <a:t> </a:t>
              </a:r>
              <a:r>
                <a:rPr sz="2000" b="1" dirty="0">
                  <a:solidFill>
                    <a:srgbClr val="FEFFFE"/>
                  </a:solidFill>
                  <a:latin typeface="Arial"/>
                  <a:cs typeface="Arial"/>
                </a:rPr>
                <a:t>COMERCIO</a:t>
              </a:r>
              <a:r>
                <a:rPr sz="2000" b="1" spc="-24" dirty="0">
                  <a:solidFill>
                    <a:srgbClr val="FEFFFE"/>
                  </a:solidFill>
                  <a:latin typeface="Arial"/>
                  <a:cs typeface="Arial"/>
                </a:rPr>
                <a:t> </a:t>
              </a:r>
              <a:r>
                <a:rPr sz="2000" b="1" dirty="0">
                  <a:solidFill>
                    <a:srgbClr val="FEFFFE"/>
                  </a:solidFill>
                  <a:latin typeface="Arial"/>
                  <a:cs typeface="Arial"/>
                </a:rPr>
                <a:t>EXTERIOR</a:t>
              </a:r>
              <a:endParaRPr sz="2000" dirty="0">
                <a:latin typeface="Arial"/>
                <a:cs typeface="Arial"/>
              </a:endParaRPr>
            </a:p>
          </p:txBody>
        </p:sp>
        <p:sp>
          <p:nvSpPr>
            <p:cNvPr id="92" name="object 92"/>
            <p:cNvSpPr txBox="1"/>
            <p:nvPr/>
          </p:nvSpPr>
          <p:spPr>
            <a:xfrm>
              <a:off x="2493798" y="1363138"/>
              <a:ext cx="1818671" cy="19913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5776" algn="ctr">
                <a:lnSpc>
                  <a:spcPts val="987"/>
                </a:lnSpc>
                <a:spcBef>
                  <a:spcPts val="49"/>
                </a:spcBef>
              </a:pPr>
              <a:r>
                <a:rPr sz="1300" b="1" dirty="0">
                  <a:solidFill>
                    <a:srgbClr val="FCC456"/>
                  </a:solidFill>
                  <a:latin typeface="Arial"/>
                  <a:cs typeface="Arial"/>
                </a:rPr>
                <a:t>25,</a:t>
              </a:r>
              <a:r>
                <a:rPr sz="1300" b="1" spc="17" dirty="0">
                  <a:solidFill>
                    <a:srgbClr val="FCC456"/>
                  </a:solidFill>
                  <a:latin typeface="Arial"/>
                  <a:cs typeface="Arial"/>
                </a:rPr>
                <a:t> </a:t>
              </a:r>
              <a:r>
                <a:rPr sz="1300" b="1" dirty="0">
                  <a:solidFill>
                    <a:srgbClr val="FCC456"/>
                  </a:solidFill>
                  <a:latin typeface="Arial"/>
                  <a:cs typeface="Arial"/>
                </a:rPr>
                <a:t>26</a:t>
              </a:r>
              <a:r>
                <a:rPr sz="1300" b="1" spc="15" dirty="0">
                  <a:solidFill>
                    <a:srgbClr val="FCC456"/>
                  </a:solidFill>
                  <a:latin typeface="Arial"/>
                  <a:cs typeface="Arial"/>
                </a:rPr>
                <a:t> </a:t>
              </a:r>
              <a:r>
                <a:rPr sz="1300" b="1" dirty="0">
                  <a:solidFill>
                    <a:srgbClr val="FCC456"/>
                  </a:solidFill>
                  <a:latin typeface="Arial"/>
                  <a:cs typeface="Arial"/>
                </a:rPr>
                <a:t>y</a:t>
              </a:r>
              <a:r>
                <a:rPr sz="1300" b="1" spc="150" dirty="0">
                  <a:solidFill>
                    <a:srgbClr val="FCC456"/>
                  </a:solidFill>
                  <a:latin typeface="Arial"/>
                  <a:cs typeface="Arial"/>
                </a:rPr>
                <a:t> </a:t>
              </a:r>
              <a:r>
                <a:rPr sz="1300" b="1" dirty="0">
                  <a:solidFill>
                    <a:srgbClr val="FCC456"/>
                  </a:solidFill>
                  <a:latin typeface="Arial"/>
                  <a:cs typeface="Arial"/>
                </a:rPr>
                <a:t>27</a:t>
              </a:r>
              <a:r>
                <a:rPr sz="1300" b="1" spc="-85" dirty="0">
                  <a:solidFill>
                    <a:srgbClr val="FCC456"/>
                  </a:solidFill>
                  <a:latin typeface="Arial"/>
                  <a:cs typeface="Arial"/>
                </a:rPr>
                <a:t> </a:t>
              </a:r>
              <a:r>
                <a:rPr sz="1300" b="1" dirty="0">
                  <a:solidFill>
                    <a:srgbClr val="FCC456"/>
                  </a:solidFill>
                  <a:latin typeface="Arial"/>
                  <a:cs typeface="Arial"/>
                </a:rPr>
                <a:t>de</a:t>
              </a:r>
              <a:r>
                <a:rPr sz="1300" b="1" spc="31" dirty="0">
                  <a:solidFill>
                    <a:srgbClr val="FCC456"/>
                  </a:solidFill>
                  <a:latin typeface="Arial"/>
                  <a:cs typeface="Arial"/>
                </a:rPr>
                <a:t> </a:t>
              </a:r>
              <a:r>
                <a:rPr sz="1300" b="1" dirty="0">
                  <a:solidFill>
                    <a:srgbClr val="FCC456"/>
                  </a:solidFill>
                  <a:latin typeface="Arial"/>
                  <a:cs typeface="Arial"/>
                </a:rPr>
                <a:t>octubre</a:t>
              </a:r>
              <a:r>
                <a:rPr sz="1300" b="1" spc="38" dirty="0">
                  <a:solidFill>
                    <a:srgbClr val="FCC456"/>
                  </a:solidFill>
                  <a:latin typeface="Arial"/>
                  <a:cs typeface="Arial"/>
                </a:rPr>
                <a:t> </a:t>
              </a:r>
              <a:r>
                <a:rPr sz="1300" b="1" dirty="0">
                  <a:solidFill>
                    <a:srgbClr val="FCC456"/>
                  </a:solidFill>
                  <a:latin typeface="Arial"/>
                  <a:cs typeface="Arial"/>
                </a:rPr>
                <a:t>de</a:t>
              </a:r>
              <a:r>
                <a:rPr lang="es-MX" sz="1300" b="1" dirty="0">
                  <a:solidFill>
                    <a:srgbClr val="FCC456"/>
                  </a:solidFill>
                  <a:latin typeface="Arial"/>
                  <a:cs typeface="Arial"/>
                </a:rPr>
                <a:t> 2022</a:t>
              </a:r>
              <a:endParaRPr sz="1300" dirty="0">
                <a:latin typeface="Arial"/>
                <a:cs typeface="Arial"/>
              </a:endParaRPr>
            </a:p>
          </p:txBody>
        </p:sp>
        <p:sp>
          <p:nvSpPr>
            <p:cNvPr id="3" name="object 3"/>
            <p:cNvSpPr txBox="1"/>
            <p:nvPr/>
          </p:nvSpPr>
          <p:spPr>
            <a:xfrm>
              <a:off x="2962372" y="490907"/>
              <a:ext cx="63827" cy="66554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552">
                <a:lnSpc>
                  <a:spcPts val="455"/>
                </a:lnSpc>
              </a:pPr>
              <a:endParaRPr sz="455"/>
            </a:p>
          </p:txBody>
        </p:sp>
        <p:sp>
          <p:nvSpPr>
            <p:cNvPr id="2" name="object 2"/>
            <p:cNvSpPr txBox="1"/>
            <p:nvPr/>
          </p:nvSpPr>
          <p:spPr>
            <a:xfrm>
              <a:off x="2962372" y="184843"/>
              <a:ext cx="63827" cy="66559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552">
                <a:lnSpc>
                  <a:spcPts val="455"/>
                </a:lnSpc>
              </a:pPr>
              <a:endParaRPr sz="455"/>
            </a:p>
          </p:txBody>
        </p:sp>
      </p:grpSp>
      <p:sp>
        <p:nvSpPr>
          <p:cNvPr id="81" name="object 114"/>
          <p:cNvSpPr/>
          <p:nvPr/>
        </p:nvSpPr>
        <p:spPr>
          <a:xfrm>
            <a:off x="-11532" y="8458200"/>
            <a:ext cx="12178340" cy="685800"/>
          </a:xfrm>
          <a:custGeom>
            <a:avLst/>
            <a:gdLst/>
            <a:ahLst/>
            <a:cxnLst/>
            <a:rect l="l" t="t" r="r" b="b"/>
            <a:pathLst>
              <a:path w="12184296" h="5217414">
                <a:moveTo>
                  <a:pt x="0" y="0"/>
                </a:moveTo>
                <a:lnTo>
                  <a:pt x="0" y="4917422"/>
                </a:lnTo>
                <a:lnTo>
                  <a:pt x="12184296" y="5217414"/>
                </a:lnTo>
                <a:lnTo>
                  <a:pt x="12184296" y="2301590"/>
                </a:lnTo>
                <a:lnTo>
                  <a:pt x="6210331" y="0"/>
                </a:lnTo>
                <a:lnTo>
                  <a:pt x="0" y="0"/>
                </a:lnTo>
                <a:close/>
              </a:path>
            </a:pathLst>
          </a:custGeom>
          <a:solidFill>
            <a:srgbClr val="67150A"/>
          </a:solidFill>
        </p:spPr>
        <p:txBody>
          <a:bodyPr wrap="square" lIns="0" tIns="0" rIns="0" bIns="0" rtlCol="0">
            <a:noAutofit/>
          </a:bodyPr>
          <a:lstStyle/>
          <a:p>
            <a:endParaRPr sz="406"/>
          </a:p>
        </p:txBody>
      </p:sp>
      <p:sp>
        <p:nvSpPr>
          <p:cNvPr id="82" name="object 116"/>
          <p:cNvSpPr/>
          <p:nvPr/>
        </p:nvSpPr>
        <p:spPr>
          <a:xfrm>
            <a:off x="-76200" y="8686800"/>
            <a:ext cx="12307677" cy="407072"/>
          </a:xfrm>
          <a:custGeom>
            <a:avLst/>
            <a:gdLst/>
            <a:ahLst/>
            <a:cxnLst/>
            <a:rect l="l" t="t" r="r" b="b"/>
            <a:pathLst>
              <a:path w="11285008" h="1311198">
                <a:moveTo>
                  <a:pt x="346027" y="205482"/>
                </a:moveTo>
                <a:lnTo>
                  <a:pt x="0" y="1311198"/>
                </a:lnTo>
                <a:lnTo>
                  <a:pt x="11285008" y="1231410"/>
                </a:lnTo>
                <a:lnTo>
                  <a:pt x="11285008" y="162423"/>
                </a:lnTo>
                <a:lnTo>
                  <a:pt x="10971282" y="0"/>
                </a:lnTo>
                <a:lnTo>
                  <a:pt x="346027" y="205482"/>
                </a:lnTo>
                <a:close/>
              </a:path>
            </a:pathLst>
          </a:custGeom>
          <a:solidFill>
            <a:srgbClr val="F59B22"/>
          </a:solidFill>
        </p:spPr>
        <p:txBody>
          <a:bodyPr wrap="square" lIns="0" tIns="0" rIns="0" bIns="0" rtlCol="0">
            <a:noAutofit/>
          </a:bodyPr>
          <a:lstStyle/>
          <a:p>
            <a:endParaRPr sz="406"/>
          </a:p>
        </p:txBody>
      </p:sp>
      <p:sp>
        <p:nvSpPr>
          <p:cNvPr id="83" name="Título 2291">
            <a:extLst>
              <a:ext uri="{FF2B5EF4-FFF2-40B4-BE49-F238E27FC236}">
                <a16:creationId xmlns:a16="http://schemas.microsoft.com/office/drawing/2014/main" id="{A74B7389-ADCB-4D7A-B4B9-A9E6C50494D7}"/>
              </a:ext>
            </a:extLst>
          </p:cNvPr>
          <p:cNvSpPr txBox="1">
            <a:spLocks/>
          </p:cNvSpPr>
          <p:nvPr/>
        </p:nvSpPr>
        <p:spPr>
          <a:xfrm>
            <a:off x="1380302" y="3907262"/>
            <a:ext cx="9662909" cy="165377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15869" rtl="0" eaLnBrk="1" latinLnBrk="0" hangingPunct="1">
              <a:spcBef>
                <a:spcPct val="0"/>
              </a:spcBef>
              <a:buNone/>
              <a:defRPr sz="200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800" b="1" dirty="0">
                <a:latin typeface="+mn-lt"/>
              </a:rPr>
              <a:t>Nombre de la propuesta</a:t>
            </a:r>
          </a:p>
          <a:p>
            <a:r>
              <a:rPr lang="es-MX" sz="3800" b="1" dirty="0">
                <a:latin typeface="+mn-lt"/>
              </a:rPr>
              <a:t>Eje temático</a:t>
            </a:r>
          </a:p>
        </p:txBody>
      </p:sp>
      <p:sp>
        <p:nvSpPr>
          <p:cNvPr id="84" name="Subtítulo 2292">
            <a:extLst>
              <a:ext uri="{FF2B5EF4-FFF2-40B4-BE49-F238E27FC236}">
                <a16:creationId xmlns:a16="http://schemas.microsoft.com/office/drawing/2014/main" id="{8B54259E-02AC-4064-8E1F-D39B569A9088}"/>
              </a:ext>
            </a:extLst>
          </p:cNvPr>
          <p:cNvSpPr txBox="1">
            <a:spLocks/>
          </p:cNvSpPr>
          <p:nvPr/>
        </p:nvSpPr>
        <p:spPr>
          <a:xfrm>
            <a:off x="4097247" y="6390666"/>
            <a:ext cx="7380850" cy="1367722"/>
          </a:xfrm>
          <a:prstGeom prst="rect">
            <a:avLst/>
          </a:prstGeom>
          <a:noFill/>
        </p:spPr>
        <p:txBody>
          <a:bodyPr/>
          <a:lstStyle>
            <a:lvl1pPr marL="155951" indent="-155951" algn="l" defTabSz="4158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7894" indent="-129959" algn="l" defTabSz="41586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9836" indent="-103967" algn="l" defTabSz="4158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7771" indent="-103967" algn="l" defTabSz="41586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5706" indent="-103967" algn="l" defTabSz="415869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3640" indent="-103967" algn="l" defTabSz="4158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1575" indent="-103967" algn="l" defTabSz="4158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9509" indent="-103967" algn="l" defTabSz="4158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67444" indent="-103967" algn="l" defTabSz="4158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1900" b="1" dirty="0"/>
              <a:t>Autor 1</a:t>
            </a:r>
          </a:p>
          <a:p>
            <a:pPr algn="r"/>
            <a:r>
              <a:rPr lang="es-MX" sz="1900" b="1" dirty="0"/>
              <a:t>Autor 2</a:t>
            </a:r>
          </a:p>
          <a:p>
            <a:pPr algn="r"/>
            <a:r>
              <a:rPr lang="es-MX" sz="1900" b="1" dirty="0"/>
              <a:t>Autor 3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114"/>
          <p:cNvSpPr/>
          <p:nvPr/>
        </p:nvSpPr>
        <p:spPr>
          <a:xfrm>
            <a:off x="-11532" y="8458200"/>
            <a:ext cx="12178340" cy="685800"/>
          </a:xfrm>
          <a:custGeom>
            <a:avLst/>
            <a:gdLst/>
            <a:ahLst/>
            <a:cxnLst/>
            <a:rect l="l" t="t" r="r" b="b"/>
            <a:pathLst>
              <a:path w="12184296" h="5217414">
                <a:moveTo>
                  <a:pt x="0" y="0"/>
                </a:moveTo>
                <a:lnTo>
                  <a:pt x="0" y="4917422"/>
                </a:lnTo>
                <a:lnTo>
                  <a:pt x="12184296" y="5217414"/>
                </a:lnTo>
                <a:lnTo>
                  <a:pt x="12184296" y="2301590"/>
                </a:lnTo>
                <a:lnTo>
                  <a:pt x="6210331" y="0"/>
                </a:lnTo>
                <a:lnTo>
                  <a:pt x="0" y="0"/>
                </a:lnTo>
                <a:close/>
              </a:path>
            </a:pathLst>
          </a:custGeom>
          <a:solidFill>
            <a:srgbClr val="67150A"/>
          </a:solidFill>
        </p:spPr>
        <p:txBody>
          <a:bodyPr wrap="square" lIns="0" tIns="0" rIns="0" bIns="0" rtlCol="0">
            <a:noAutofit/>
          </a:bodyPr>
          <a:lstStyle/>
          <a:p>
            <a:endParaRPr sz="406"/>
          </a:p>
        </p:txBody>
      </p:sp>
      <p:sp>
        <p:nvSpPr>
          <p:cNvPr id="82" name="object 116"/>
          <p:cNvSpPr/>
          <p:nvPr/>
        </p:nvSpPr>
        <p:spPr>
          <a:xfrm>
            <a:off x="-76200" y="8686800"/>
            <a:ext cx="12307677" cy="407072"/>
          </a:xfrm>
          <a:custGeom>
            <a:avLst/>
            <a:gdLst/>
            <a:ahLst/>
            <a:cxnLst/>
            <a:rect l="l" t="t" r="r" b="b"/>
            <a:pathLst>
              <a:path w="11285008" h="1311198">
                <a:moveTo>
                  <a:pt x="346027" y="205482"/>
                </a:moveTo>
                <a:lnTo>
                  <a:pt x="0" y="1311198"/>
                </a:lnTo>
                <a:lnTo>
                  <a:pt x="11285008" y="1231410"/>
                </a:lnTo>
                <a:lnTo>
                  <a:pt x="11285008" y="162423"/>
                </a:lnTo>
                <a:lnTo>
                  <a:pt x="10971282" y="0"/>
                </a:lnTo>
                <a:lnTo>
                  <a:pt x="346027" y="205482"/>
                </a:lnTo>
                <a:close/>
              </a:path>
            </a:pathLst>
          </a:custGeom>
          <a:solidFill>
            <a:srgbClr val="F59B22"/>
          </a:solidFill>
        </p:spPr>
        <p:txBody>
          <a:bodyPr wrap="square" lIns="0" tIns="0" rIns="0" bIns="0" rtlCol="0">
            <a:noAutofit/>
          </a:bodyPr>
          <a:lstStyle/>
          <a:p>
            <a:endParaRPr sz="406"/>
          </a:p>
        </p:txBody>
      </p:sp>
      <p:sp>
        <p:nvSpPr>
          <p:cNvPr id="85" name="object 114"/>
          <p:cNvSpPr/>
          <p:nvPr/>
        </p:nvSpPr>
        <p:spPr>
          <a:xfrm>
            <a:off x="-1" y="37069"/>
            <a:ext cx="12215001" cy="1182131"/>
          </a:xfrm>
          <a:custGeom>
            <a:avLst/>
            <a:gdLst/>
            <a:ahLst/>
            <a:cxnLst/>
            <a:rect l="l" t="t" r="r" b="b"/>
            <a:pathLst>
              <a:path w="12184296" h="5217414">
                <a:moveTo>
                  <a:pt x="0" y="0"/>
                </a:moveTo>
                <a:lnTo>
                  <a:pt x="0" y="4917422"/>
                </a:lnTo>
                <a:lnTo>
                  <a:pt x="12184296" y="5217414"/>
                </a:lnTo>
                <a:lnTo>
                  <a:pt x="12184296" y="2301590"/>
                </a:lnTo>
                <a:lnTo>
                  <a:pt x="6210331" y="0"/>
                </a:lnTo>
                <a:lnTo>
                  <a:pt x="0" y="0"/>
                </a:lnTo>
                <a:close/>
              </a:path>
            </a:pathLst>
          </a:custGeom>
          <a:solidFill>
            <a:srgbClr val="67150A"/>
          </a:solidFill>
        </p:spPr>
        <p:txBody>
          <a:bodyPr wrap="square" lIns="0" tIns="0" rIns="0" bIns="0" rtlCol="0">
            <a:noAutofit/>
          </a:bodyPr>
          <a:lstStyle/>
          <a:p>
            <a:endParaRPr sz="406"/>
          </a:p>
        </p:txBody>
      </p:sp>
      <p:sp>
        <p:nvSpPr>
          <p:cNvPr id="86" name="object 116"/>
          <p:cNvSpPr/>
          <p:nvPr/>
        </p:nvSpPr>
        <p:spPr>
          <a:xfrm>
            <a:off x="-42425" y="152400"/>
            <a:ext cx="12257425" cy="914400"/>
          </a:xfrm>
          <a:custGeom>
            <a:avLst/>
            <a:gdLst/>
            <a:ahLst/>
            <a:cxnLst/>
            <a:rect l="l" t="t" r="r" b="b"/>
            <a:pathLst>
              <a:path w="11285008" h="1311198">
                <a:moveTo>
                  <a:pt x="346027" y="205482"/>
                </a:moveTo>
                <a:lnTo>
                  <a:pt x="0" y="1311198"/>
                </a:lnTo>
                <a:lnTo>
                  <a:pt x="11285008" y="1231410"/>
                </a:lnTo>
                <a:lnTo>
                  <a:pt x="11285008" y="162423"/>
                </a:lnTo>
                <a:lnTo>
                  <a:pt x="10971282" y="0"/>
                </a:lnTo>
                <a:lnTo>
                  <a:pt x="346027" y="205482"/>
                </a:lnTo>
                <a:close/>
              </a:path>
            </a:pathLst>
          </a:custGeom>
          <a:solidFill>
            <a:srgbClr val="F59B22"/>
          </a:solidFill>
        </p:spPr>
        <p:txBody>
          <a:bodyPr wrap="square" lIns="0" tIns="0" rIns="0" bIns="0" rtlCol="0">
            <a:noAutofit/>
          </a:bodyPr>
          <a:lstStyle/>
          <a:p>
            <a:endParaRPr sz="406"/>
          </a:p>
        </p:txBody>
      </p:sp>
      <p:sp>
        <p:nvSpPr>
          <p:cNvPr id="5" name="CuadroTexto 4"/>
          <p:cNvSpPr txBox="1"/>
          <p:nvPr/>
        </p:nvSpPr>
        <p:spPr>
          <a:xfrm>
            <a:off x="2438400" y="381000"/>
            <a:ext cx="685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00" b="1" dirty="0"/>
              <a:t>TÍTULO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10750"/>
                    </a14:imgEffect>
                    <a14:imgEffect>
                      <a14:saturation sat="73000"/>
                    </a14:imgEffect>
                    <a14:imgEffect>
                      <a14:brightnessContrast bright="-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530" y="6640446"/>
            <a:ext cx="1540330" cy="214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83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28</Words>
  <Application>Microsoft Office PowerPoint</Application>
  <PresentationFormat>Personalizado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duana</dc:creator>
  <cp:lastModifiedBy>Danae Duana Avila</cp:lastModifiedBy>
  <cp:revision>6</cp:revision>
  <dcterms:modified xsi:type="dcterms:W3CDTF">2022-08-29T14:23:47Z</dcterms:modified>
</cp:coreProperties>
</file>