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90" r:id="rId1"/>
  </p:sldMasterIdLst>
  <p:notesMasterIdLst>
    <p:notesMasterId r:id="rId7"/>
  </p:notesMasterIdLst>
  <p:handoutMasterIdLst>
    <p:handoutMasterId r:id="rId8"/>
  </p:handoutMasterIdLst>
  <p:sldIdLst>
    <p:sldId id="259" r:id="rId2"/>
    <p:sldId id="258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/>
    <p:restoredTop sz="94684"/>
  </p:normalViewPr>
  <p:slideViewPr>
    <p:cSldViewPr snapToGrid="0" snapToObjects="1">
      <p:cViewPr varScale="1">
        <p:scale>
          <a:sx n="108" d="100"/>
          <a:sy n="108" d="100"/>
        </p:scale>
        <p:origin x="170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line3D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FB4-4E49-91D9-B5E17092BEBF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FB4-4E49-91D9-B5E17092BEBF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FB4-4E49-91D9-B5E17092BE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20509679"/>
        <c:axId val="1606801615"/>
        <c:axId val="1435726495"/>
      </c:line3DChart>
      <c:catAx>
        <c:axId val="520509679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606801615"/>
        <c:crosses val="autoZero"/>
        <c:auto val="1"/>
        <c:lblAlgn val="ctr"/>
        <c:lblOffset val="100"/>
        <c:noMultiLvlLbl val="0"/>
      </c:catAx>
      <c:valAx>
        <c:axId val="16068016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520509679"/>
        <c:crosses val="autoZero"/>
        <c:crossBetween val="between"/>
      </c:valAx>
      <c:serAx>
        <c:axId val="1435726495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606801615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A474C2-9BF6-4568-927E-E3E823B473D6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s-MX"/>
        </a:p>
      </dgm:t>
    </dgm:pt>
    <dgm:pt modelId="{2EDCB6F6-2F70-412D-8605-3084B7167644}">
      <dgm:prSet phldrT="[Texto]" phldr="1"/>
      <dgm:spPr/>
      <dgm:t>
        <a:bodyPr/>
        <a:lstStyle/>
        <a:p>
          <a:endParaRPr lang="es-MX"/>
        </a:p>
      </dgm:t>
    </dgm:pt>
    <dgm:pt modelId="{90D98FA3-8AE4-4925-B019-6599D517E7CD}" type="parTrans" cxnId="{B2EF56B0-E04E-4445-87F5-A55811227C4C}">
      <dgm:prSet/>
      <dgm:spPr/>
      <dgm:t>
        <a:bodyPr/>
        <a:lstStyle/>
        <a:p>
          <a:endParaRPr lang="es-MX"/>
        </a:p>
      </dgm:t>
    </dgm:pt>
    <dgm:pt modelId="{E10B8E27-8AD9-4B25-9E06-9AAA7336530D}" type="sibTrans" cxnId="{B2EF56B0-E04E-4445-87F5-A55811227C4C}">
      <dgm:prSet/>
      <dgm:spPr/>
      <dgm:t>
        <a:bodyPr/>
        <a:lstStyle/>
        <a:p>
          <a:endParaRPr lang="es-MX"/>
        </a:p>
      </dgm:t>
    </dgm:pt>
    <dgm:pt modelId="{4E17041B-715D-45A1-AA5D-6DF8AA80D6CC}">
      <dgm:prSet phldrT="[Texto]" phldr="1"/>
      <dgm:spPr/>
      <dgm:t>
        <a:bodyPr/>
        <a:lstStyle/>
        <a:p>
          <a:endParaRPr lang="es-MX"/>
        </a:p>
      </dgm:t>
    </dgm:pt>
    <dgm:pt modelId="{5B6DAF8E-12E8-49CE-B2A3-A67947678B2C}" type="parTrans" cxnId="{6DA6F5DC-195B-4B77-A597-0B844C424131}">
      <dgm:prSet/>
      <dgm:spPr/>
      <dgm:t>
        <a:bodyPr/>
        <a:lstStyle/>
        <a:p>
          <a:endParaRPr lang="es-MX"/>
        </a:p>
      </dgm:t>
    </dgm:pt>
    <dgm:pt modelId="{05CE8E35-F2EF-44AB-AF15-9C81AA6A9E09}" type="sibTrans" cxnId="{6DA6F5DC-195B-4B77-A597-0B844C424131}">
      <dgm:prSet/>
      <dgm:spPr/>
      <dgm:t>
        <a:bodyPr/>
        <a:lstStyle/>
        <a:p>
          <a:endParaRPr lang="es-MX"/>
        </a:p>
      </dgm:t>
    </dgm:pt>
    <dgm:pt modelId="{E521AAB0-DFCC-4A8C-8ED2-2A734B6F6CE5}">
      <dgm:prSet phldrT="[Texto]" phldr="1"/>
      <dgm:spPr/>
      <dgm:t>
        <a:bodyPr/>
        <a:lstStyle/>
        <a:p>
          <a:endParaRPr lang="es-MX"/>
        </a:p>
      </dgm:t>
    </dgm:pt>
    <dgm:pt modelId="{9A6E374B-843F-415E-BC8A-46615B89DB2E}" type="parTrans" cxnId="{503EB874-F754-40B0-9CBC-8749C4514D17}">
      <dgm:prSet/>
      <dgm:spPr/>
      <dgm:t>
        <a:bodyPr/>
        <a:lstStyle/>
        <a:p>
          <a:endParaRPr lang="es-MX"/>
        </a:p>
      </dgm:t>
    </dgm:pt>
    <dgm:pt modelId="{796DB30D-D115-42AA-B39A-E1AE1F923965}" type="sibTrans" cxnId="{503EB874-F754-40B0-9CBC-8749C4514D17}">
      <dgm:prSet/>
      <dgm:spPr/>
      <dgm:t>
        <a:bodyPr/>
        <a:lstStyle/>
        <a:p>
          <a:endParaRPr lang="es-MX"/>
        </a:p>
      </dgm:t>
    </dgm:pt>
    <dgm:pt modelId="{6D653DF0-CE0C-452C-84F2-532E505E8121}">
      <dgm:prSet phldrT="[Texto]" phldr="1"/>
      <dgm:spPr/>
      <dgm:t>
        <a:bodyPr/>
        <a:lstStyle/>
        <a:p>
          <a:endParaRPr lang="es-MX"/>
        </a:p>
      </dgm:t>
    </dgm:pt>
    <dgm:pt modelId="{571D4735-2717-4CB3-B160-D330EC5CF25E}" type="parTrans" cxnId="{BE844204-4417-4DE5-ADE0-C96A4801A70A}">
      <dgm:prSet/>
      <dgm:spPr/>
      <dgm:t>
        <a:bodyPr/>
        <a:lstStyle/>
        <a:p>
          <a:endParaRPr lang="es-MX"/>
        </a:p>
      </dgm:t>
    </dgm:pt>
    <dgm:pt modelId="{645BEC70-53E9-4F38-8E3C-0712FB5E7564}" type="sibTrans" cxnId="{BE844204-4417-4DE5-ADE0-C96A4801A70A}">
      <dgm:prSet/>
      <dgm:spPr/>
      <dgm:t>
        <a:bodyPr/>
        <a:lstStyle/>
        <a:p>
          <a:endParaRPr lang="es-MX"/>
        </a:p>
      </dgm:t>
    </dgm:pt>
    <dgm:pt modelId="{A454ECAA-8122-4C0E-8640-93737731A1A1}" type="pres">
      <dgm:prSet presAssocID="{E3A474C2-9BF6-4568-927E-E3E823B473D6}" presName="vert0" presStyleCnt="0">
        <dgm:presLayoutVars>
          <dgm:dir/>
          <dgm:animOne val="branch"/>
          <dgm:animLvl val="lvl"/>
        </dgm:presLayoutVars>
      </dgm:prSet>
      <dgm:spPr/>
    </dgm:pt>
    <dgm:pt modelId="{32498449-EEFC-4A6D-902C-968029B0E344}" type="pres">
      <dgm:prSet presAssocID="{2EDCB6F6-2F70-412D-8605-3084B7167644}" presName="thickLine" presStyleLbl="alignNode1" presStyleIdx="0" presStyleCnt="1"/>
      <dgm:spPr/>
    </dgm:pt>
    <dgm:pt modelId="{DA19ABDE-88C1-423E-8A7E-076C8018D68A}" type="pres">
      <dgm:prSet presAssocID="{2EDCB6F6-2F70-412D-8605-3084B7167644}" presName="horz1" presStyleCnt="0"/>
      <dgm:spPr/>
    </dgm:pt>
    <dgm:pt modelId="{D2660615-2CDB-451E-AA33-F8830D8C9D61}" type="pres">
      <dgm:prSet presAssocID="{2EDCB6F6-2F70-412D-8605-3084B7167644}" presName="tx1" presStyleLbl="revTx" presStyleIdx="0" presStyleCnt="4"/>
      <dgm:spPr/>
    </dgm:pt>
    <dgm:pt modelId="{B140B922-8FC6-4703-B5C4-8A20ADF8D680}" type="pres">
      <dgm:prSet presAssocID="{2EDCB6F6-2F70-412D-8605-3084B7167644}" presName="vert1" presStyleCnt="0"/>
      <dgm:spPr/>
    </dgm:pt>
    <dgm:pt modelId="{CC144305-2EB5-4F0E-ABED-E7611B0B3500}" type="pres">
      <dgm:prSet presAssocID="{4E17041B-715D-45A1-AA5D-6DF8AA80D6CC}" presName="vertSpace2a" presStyleCnt="0"/>
      <dgm:spPr/>
    </dgm:pt>
    <dgm:pt modelId="{4189CCCD-2827-4362-B856-E4219FBDE38D}" type="pres">
      <dgm:prSet presAssocID="{4E17041B-715D-45A1-AA5D-6DF8AA80D6CC}" presName="horz2" presStyleCnt="0"/>
      <dgm:spPr/>
    </dgm:pt>
    <dgm:pt modelId="{5D4D376C-6593-4121-AA4E-847F2607E9C1}" type="pres">
      <dgm:prSet presAssocID="{4E17041B-715D-45A1-AA5D-6DF8AA80D6CC}" presName="horzSpace2" presStyleCnt="0"/>
      <dgm:spPr/>
    </dgm:pt>
    <dgm:pt modelId="{9567628E-5441-402B-B59E-67276752E8F5}" type="pres">
      <dgm:prSet presAssocID="{4E17041B-715D-45A1-AA5D-6DF8AA80D6CC}" presName="tx2" presStyleLbl="revTx" presStyleIdx="1" presStyleCnt="4"/>
      <dgm:spPr/>
    </dgm:pt>
    <dgm:pt modelId="{381DE2EC-71FC-45AA-B004-34B5E539238B}" type="pres">
      <dgm:prSet presAssocID="{4E17041B-715D-45A1-AA5D-6DF8AA80D6CC}" presName="vert2" presStyleCnt="0"/>
      <dgm:spPr/>
    </dgm:pt>
    <dgm:pt modelId="{D5A450FE-2CAF-49D3-AB95-388FEE62F208}" type="pres">
      <dgm:prSet presAssocID="{4E17041B-715D-45A1-AA5D-6DF8AA80D6CC}" presName="thinLine2b" presStyleLbl="callout" presStyleIdx="0" presStyleCnt="3"/>
      <dgm:spPr/>
    </dgm:pt>
    <dgm:pt modelId="{F1F46C22-7E1B-4E51-A93A-6D1B2C0D0084}" type="pres">
      <dgm:prSet presAssocID="{4E17041B-715D-45A1-AA5D-6DF8AA80D6CC}" presName="vertSpace2b" presStyleCnt="0"/>
      <dgm:spPr/>
    </dgm:pt>
    <dgm:pt modelId="{089B6DFE-3613-45AF-9644-4AAD5F759051}" type="pres">
      <dgm:prSet presAssocID="{E521AAB0-DFCC-4A8C-8ED2-2A734B6F6CE5}" presName="horz2" presStyleCnt="0"/>
      <dgm:spPr/>
    </dgm:pt>
    <dgm:pt modelId="{06355A59-E2A4-403D-AA75-F8FFBEEE4466}" type="pres">
      <dgm:prSet presAssocID="{E521AAB0-DFCC-4A8C-8ED2-2A734B6F6CE5}" presName="horzSpace2" presStyleCnt="0"/>
      <dgm:spPr/>
    </dgm:pt>
    <dgm:pt modelId="{6E16B812-8814-4E58-9397-6B6680043654}" type="pres">
      <dgm:prSet presAssocID="{E521AAB0-DFCC-4A8C-8ED2-2A734B6F6CE5}" presName="tx2" presStyleLbl="revTx" presStyleIdx="2" presStyleCnt="4"/>
      <dgm:spPr/>
    </dgm:pt>
    <dgm:pt modelId="{B43B744B-4372-44A4-BF5D-3578FC7C74DC}" type="pres">
      <dgm:prSet presAssocID="{E521AAB0-DFCC-4A8C-8ED2-2A734B6F6CE5}" presName="vert2" presStyleCnt="0"/>
      <dgm:spPr/>
    </dgm:pt>
    <dgm:pt modelId="{9CA046A6-CDF2-467E-838E-CA8E7DB79765}" type="pres">
      <dgm:prSet presAssocID="{E521AAB0-DFCC-4A8C-8ED2-2A734B6F6CE5}" presName="thinLine2b" presStyleLbl="callout" presStyleIdx="1" presStyleCnt="3"/>
      <dgm:spPr/>
    </dgm:pt>
    <dgm:pt modelId="{0A85CA26-3DAE-4B70-A832-B2A04325B0AC}" type="pres">
      <dgm:prSet presAssocID="{E521AAB0-DFCC-4A8C-8ED2-2A734B6F6CE5}" presName="vertSpace2b" presStyleCnt="0"/>
      <dgm:spPr/>
    </dgm:pt>
    <dgm:pt modelId="{C35F3A0A-1590-43AC-BD26-BE5020DB261A}" type="pres">
      <dgm:prSet presAssocID="{6D653DF0-CE0C-452C-84F2-532E505E8121}" presName="horz2" presStyleCnt="0"/>
      <dgm:spPr/>
    </dgm:pt>
    <dgm:pt modelId="{4198C9DA-7510-4E6D-9BA7-6B2C3818B406}" type="pres">
      <dgm:prSet presAssocID="{6D653DF0-CE0C-452C-84F2-532E505E8121}" presName="horzSpace2" presStyleCnt="0"/>
      <dgm:spPr/>
    </dgm:pt>
    <dgm:pt modelId="{89B52D27-65B4-4F34-A439-972F180A4F9A}" type="pres">
      <dgm:prSet presAssocID="{6D653DF0-CE0C-452C-84F2-532E505E8121}" presName="tx2" presStyleLbl="revTx" presStyleIdx="3" presStyleCnt="4"/>
      <dgm:spPr/>
    </dgm:pt>
    <dgm:pt modelId="{AA63D70A-3D93-4F84-8949-D3FD0BADF208}" type="pres">
      <dgm:prSet presAssocID="{6D653DF0-CE0C-452C-84F2-532E505E8121}" presName="vert2" presStyleCnt="0"/>
      <dgm:spPr/>
    </dgm:pt>
    <dgm:pt modelId="{3015CEA7-A8E4-4C4B-8C73-C8C5138120C9}" type="pres">
      <dgm:prSet presAssocID="{6D653DF0-CE0C-452C-84F2-532E505E8121}" presName="thinLine2b" presStyleLbl="callout" presStyleIdx="2" presStyleCnt="3"/>
      <dgm:spPr/>
    </dgm:pt>
    <dgm:pt modelId="{C95D92B1-53A0-49F0-AF3B-578E21ED02BC}" type="pres">
      <dgm:prSet presAssocID="{6D653DF0-CE0C-452C-84F2-532E505E8121}" presName="vertSpace2b" presStyleCnt="0"/>
      <dgm:spPr/>
    </dgm:pt>
  </dgm:ptLst>
  <dgm:cxnLst>
    <dgm:cxn modelId="{BE844204-4417-4DE5-ADE0-C96A4801A70A}" srcId="{2EDCB6F6-2F70-412D-8605-3084B7167644}" destId="{6D653DF0-CE0C-452C-84F2-532E505E8121}" srcOrd="2" destOrd="0" parTransId="{571D4735-2717-4CB3-B160-D330EC5CF25E}" sibTransId="{645BEC70-53E9-4F38-8E3C-0712FB5E7564}"/>
    <dgm:cxn modelId="{8261394C-0459-4084-B67B-9CEE53199F41}" type="presOf" srcId="{2EDCB6F6-2F70-412D-8605-3084B7167644}" destId="{D2660615-2CDB-451E-AA33-F8830D8C9D61}" srcOrd="0" destOrd="0" presId="urn:microsoft.com/office/officeart/2008/layout/LinedList"/>
    <dgm:cxn modelId="{86A7E252-D73F-4D9B-B85A-3322CEC08775}" type="presOf" srcId="{4E17041B-715D-45A1-AA5D-6DF8AA80D6CC}" destId="{9567628E-5441-402B-B59E-67276752E8F5}" srcOrd="0" destOrd="0" presId="urn:microsoft.com/office/officeart/2008/layout/LinedList"/>
    <dgm:cxn modelId="{503EB874-F754-40B0-9CBC-8749C4514D17}" srcId="{2EDCB6F6-2F70-412D-8605-3084B7167644}" destId="{E521AAB0-DFCC-4A8C-8ED2-2A734B6F6CE5}" srcOrd="1" destOrd="0" parTransId="{9A6E374B-843F-415E-BC8A-46615B89DB2E}" sibTransId="{796DB30D-D115-42AA-B39A-E1AE1F923965}"/>
    <dgm:cxn modelId="{1512187D-04F7-4D14-8DEE-A8AE86F01FB5}" type="presOf" srcId="{E521AAB0-DFCC-4A8C-8ED2-2A734B6F6CE5}" destId="{6E16B812-8814-4E58-9397-6B6680043654}" srcOrd="0" destOrd="0" presId="urn:microsoft.com/office/officeart/2008/layout/LinedList"/>
    <dgm:cxn modelId="{966D55AB-4FF3-4EA9-98D1-4F3E8C30B9F6}" type="presOf" srcId="{E3A474C2-9BF6-4568-927E-E3E823B473D6}" destId="{A454ECAA-8122-4C0E-8640-93737731A1A1}" srcOrd="0" destOrd="0" presId="urn:microsoft.com/office/officeart/2008/layout/LinedList"/>
    <dgm:cxn modelId="{B2EF56B0-E04E-4445-87F5-A55811227C4C}" srcId="{E3A474C2-9BF6-4568-927E-E3E823B473D6}" destId="{2EDCB6F6-2F70-412D-8605-3084B7167644}" srcOrd="0" destOrd="0" parTransId="{90D98FA3-8AE4-4925-B019-6599D517E7CD}" sibTransId="{E10B8E27-8AD9-4B25-9E06-9AAA7336530D}"/>
    <dgm:cxn modelId="{B305B0BF-7EC7-4D3F-BA76-97F4CAB3B94B}" type="presOf" srcId="{6D653DF0-CE0C-452C-84F2-532E505E8121}" destId="{89B52D27-65B4-4F34-A439-972F180A4F9A}" srcOrd="0" destOrd="0" presId="urn:microsoft.com/office/officeart/2008/layout/LinedList"/>
    <dgm:cxn modelId="{6DA6F5DC-195B-4B77-A597-0B844C424131}" srcId="{2EDCB6F6-2F70-412D-8605-3084B7167644}" destId="{4E17041B-715D-45A1-AA5D-6DF8AA80D6CC}" srcOrd="0" destOrd="0" parTransId="{5B6DAF8E-12E8-49CE-B2A3-A67947678B2C}" sibTransId="{05CE8E35-F2EF-44AB-AF15-9C81AA6A9E09}"/>
    <dgm:cxn modelId="{B9B52B54-60E0-4868-8CA5-E6C163550877}" type="presParOf" srcId="{A454ECAA-8122-4C0E-8640-93737731A1A1}" destId="{32498449-EEFC-4A6D-902C-968029B0E344}" srcOrd="0" destOrd="0" presId="urn:microsoft.com/office/officeart/2008/layout/LinedList"/>
    <dgm:cxn modelId="{7D7D05A0-9FA6-457E-992A-6CA77DB487B9}" type="presParOf" srcId="{A454ECAA-8122-4C0E-8640-93737731A1A1}" destId="{DA19ABDE-88C1-423E-8A7E-076C8018D68A}" srcOrd="1" destOrd="0" presId="urn:microsoft.com/office/officeart/2008/layout/LinedList"/>
    <dgm:cxn modelId="{0F3598BA-2980-410C-98C5-DE5DBF68B458}" type="presParOf" srcId="{DA19ABDE-88C1-423E-8A7E-076C8018D68A}" destId="{D2660615-2CDB-451E-AA33-F8830D8C9D61}" srcOrd="0" destOrd="0" presId="urn:microsoft.com/office/officeart/2008/layout/LinedList"/>
    <dgm:cxn modelId="{29FC32AC-A0E4-414C-A0B2-4D910A0DC8C5}" type="presParOf" srcId="{DA19ABDE-88C1-423E-8A7E-076C8018D68A}" destId="{B140B922-8FC6-4703-B5C4-8A20ADF8D680}" srcOrd="1" destOrd="0" presId="urn:microsoft.com/office/officeart/2008/layout/LinedList"/>
    <dgm:cxn modelId="{F44425E6-65DA-4362-ADB9-D91F2F05EBB8}" type="presParOf" srcId="{B140B922-8FC6-4703-B5C4-8A20ADF8D680}" destId="{CC144305-2EB5-4F0E-ABED-E7611B0B3500}" srcOrd="0" destOrd="0" presId="urn:microsoft.com/office/officeart/2008/layout/LinedList"/>
    <dgm:cxn modelId="{DB97A023-189B-4FC1-BD40-17B861E24BDB}" type="presParOf" srcId="{B140B922-8FC6-4703-B5C4-8A20ADF8D680}" destId="{4189CCCD-2827-4362-B856-E4219FBDE38D}" srcOrd="1" destOrd="0" presId="urn:microsoft.com/office/officeart/2008/layout/LinedList"/>
    <dgm:cxn modelId="{1899D0B2-951D-4D24-BA5C-E259D122AD9C}" type="presParOf" srcId="{4189CCCD-2827-4362-B856-E4219FBDE38D}" destId="{5D4D376C-6593-4121-AA4E-847F2607E9C1}" srcOrd="0" destOrd="0" presId="urn:microsoft.com/office/officeart/2008/layout/LinedList"/>
    <dgm:cxn modelId="{329C73B1-EE56-40A1-9ACD-3210EDC2E1C7}" type="presParOf" srcId="{4189CCCD-2827-4362-B856-E4219FBDE38D}" destId="{9567628E-5441-402B-B59E-67276752E8F5}" srcOrd="1" destOrd="0" presId="urn:microsoft.com/office/officeart/2008/layout/LinedList"/>
    <dgm:cxn modelId="{A801EAE3-CA6D-47D5-ABE3-DDAC850E46D7}" type="presParOf" srcId="{4189CCCD-2827-4362-B856-E4219FBDE38D}" destId="{381DE2EC-71FC-45AA-B004-34B5E539238B}" srcOrd="2" destOrd="0" presId="urn:microsoft.com/office/officeart/2008/layout/LinedList"/>
    <dgm:cxn modelId="{5DC800CE-DAF7-4569-955F-DA35CCBB34A3}" type="presParOf" srcId="{B140B922-8FC6-4703-B5C4-8A20ADF8D680}" destId="{D5A450FE-2CAF-49D3-AB95-388FEE62F208}" srcOrd="2" destOrd="0" presId="urn:microsoft.com/office/officeart/2008/layout/LinedList"/>
    <dgm:cxn modelId="{E2AC9856-64FF-4B77-921D-AF4006C1F31A}" type="presParOf" srcId="{B140B922-8FC6-4703-B5C4-8A20ADF8D680}" destId="{F1F46C22-7E1B-4E51-A93A-6D1B2C0D0084}" srcOrd="3" destOrd="0" presId="urn:microsoft.com/office/officeart/2008/layout/LinedList"/>
    <dgm:cxn modelId="{0FC3E3C2-664D-477D-89DA-BF4CBF83815D}" type="presParOf" srcId="{B140B922-8FC6-4703-B5C4-8A20ADF8D680}" destId="{089B6DFE-3613-45AF-9644-4AAD5F759051}" srcOrd="4" destOrd="0" presId="urn:microsoft.com/office/officeart/2008/layout/LinedList"/>
    <dgm:cxn modelId="{6FBA0D26-DA23-413D-9C90-3C50533D9A64}" type="presParOf" srcId="{089B6DFE-3613-45AF-9644-4AAD5F759051}" destId="{06355A59-E2A4-403D-AA75-F8FFBEEE4466}" srcOrd="0" destOrd="0" presId="urn:microsoft.com/office/officeart/2008/layout/LinedList"/>
    <dgm:cxn modelId="{A92DC90C-3FB0-47E6-BE4C-9210B242794B}" type="presParOf" srcId="{089B6DFE-3613-45AF-9644-4AAD5F759051}" destId="{6E16B812-8814-4E58-9397-6B6680043654}" srcOrd="1" destOrd="0" presId="urn:microsoft.com/office/officeart/2008/layout/LinedList"/>
    <dgm:cxn modelId="{29443509-DF96-4AD2-8C54-7365B5482578}" type="presParOf" srcId="{089B6DFE-3613-45AF-9644-4AAD5F759051}" destId="{B43B744B-4372-44A4-BF5D-3578FC7C74DC}" srcOrd="2" destOrd="0" presId="urn:microsoft.com/office/officeart/2008/layout/LinedList"/>
    <dgm:cxn modelId="{4645F114-D7F8-4A53-8B5D-27EF183A989F}" type="presParOf" srcId="{B140B922-8FC6-4703-B5C4-8A20ADF8D680}" destId="{9CA046A6-CDF2-467E-838E-CA8E7DB79765}" srcOrd="5" destOrd="0" presId="urn:microsoft.com/office/officeart/2008/layout/LinedList"/>
    <dgm:cxn modelId="{12177E3D-E58F-4424-BC1F-12EB93C4070F}" type="presParOf" srcId="{B140B922-8FC6-4703-B5C4-8A20ADF8D680}" destId="{0A85CA26-3DAE-4B70-A832-B2A04325B0AC}" srcOrd="6" destOrd="0" presId="urn:microsoft.com/office/officeart/2008/layout/LinedList"/>
    <dgm:cxn modelId="{DC014AFF-BBE3-4374-9FE3-1DECC0482983}" type="presParOf" srcId="{B140B922-8FC6-4703-B5C4-8A20ADF8D680}" destId="{C35F3A0A-1590-43AC-BD26-BE5020DB261A}" srcOrd="7" destOrd="0" presId="urn:microsoft.com/office/officeart/2008/layout/LinedList"/>
    <dgm:cxn modelId="{53381AEF-F77B-4EE1-A185-537927D5B1FD}" type="presParOf" srcId="{C35F3A0A-1590-43AC-BD26-BE5020DB261A}" destId="{4198C9DA-7510-4E6D-9BA7-6B2C3818B406}" srcOrd="0" destOrd="0" presId="urn:microsoft.com/office/officeart/2008/layout/LinedList"/>
    <dgm:cxn modelId="{C2E42BA5-A099-4EC2-96C2-C71C20033146}" type="presParOf" srcId="{C35F3A0A-1590-43AC-BD26-BE5020DB261A}" destId="{89B52D27-65B4-4F34-A439-972F180A4F9A}" srcOrd="1" destOrd="0" presId="urn:microsoft.com/office/officeart/2008/layout/LinedList"/>
    <dgm:cxn modelId="{EDDACA9E-DDAD-46AB-844C-20ABF68A0C5B}" type="presParOf" srcId="{C35F3A0A-1590-43AC-BD26-BE5020DB261A}" destId="{AA63D70A-3D93-4F84-8949-D3FD0BADF208}" srcOrd="2" destOrd="0" presId="urn:microsoft.com/office/officeart/2008/layout/LinedList"/>
    <dgm:cxn modelId="{22224134-390F-41B1-B5D3-1B4167C931E9}" type="presParOf" srcId="{B140B922-8FC6-4703-B5C4-8A20ADF8D680}" destId="{3015CEA7-A8E4-4C4B-8C73-C8C5138120C9}" srcOrd="8" destOrd="0" presId="urn:microsoft.com/office/officeart/2008/layout/LinedList"/>
    <dgm:cxn modelId="{1A39F583-D7C4-4A4A-9C7E-3DF14576DA9A}" type="presParOf" srcId="{B140B922-8FC6-4703-B5C4-8A20ADF8D680}" destId="{C95D92B1-53A0-49F0-AF3B-578E21ED02BC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498449-EEFC-4A6D-902C-968029B0E344}">
      <dsp:nvSpPr>
        <dsp:cNvPr id="0" name=""/>
        <dsp:cNvSpPr/>
      </dsp:nvSpPr>
      <dsp:spPr>
        <a:xfrm>
          <a:off x="0" y="0"/>
          <a:ext cx="63556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660615-2CDB-451E-AA33-F8830D8C9D61}">
      <dsp:nvSpPr>
        <dsp:cNvPr id="0" name=""/>
        <dsp:cNvSpPr/>
      </dsp:nvSpPr>
      <dsp:spPr>
        <a:xfrm>
          <a:off x="0" y="0"/>
          <a:ext cx="1271139" cy="406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2900" kern="1200"/>
        </a:p>
      </dsp:txBody>
      <dsp:txXfrm>
        <a:off x="0" y="0"/>
        <a:ext cx="1271139" cy="4064000"/>
      </dsp:txXfrm>
    </dsp:sp>
    <dsp:sp modelId="{9567628E-5441-402B-B59E-67276752E8F5}">
      <dsp:nvSpPr>
        <dsp:cNvPr id="0" name=""/>
        <dsp:cNvSpPr/>
      </dsp:nvSpPr>
      <dsp:spPr>
        <a:xfrm>
          <a:off x="1366474" y="63500"/>
          <a:ext cx="4989221" cy="12699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980" tIns="220980" rIns="220980" bIns="220980" numCol="1" spcCol="1270" anchor="t" anchorCtr="0">
          <a:noAutofit/>
        </a:bodyPr>
        <a:lstStyle/>
        <a:p>
          <a:pPr marL="0" lvl="0" indent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800" kern="1200"/>
        </a:p>
      </dsp:txBody>
      <dsp:txXfrm>
        <a:off x="1366474" y="63500"/>
        <a:ext cx="4989221" cy="1269999"/>
      </dsp:txXfrm>
    </dsp:sp>
    <dsp:sp modelId="{D5A450FE-2CAF-49D3-AB95-388FEE62F208}">
      <dsp:nvSpPr>
        <dsp:cNvPr id="0" name=""/>
        <dsp:cNvSpPr/>
      </dsp:nvSpPr>
      <dsp:spPr>
        <a:xfrm>
          <a:off x="1271139" y="1333499"/>
          <a:ext cx="508455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16B812-8814-4E58-9397-6B6680043654}">
      <dsp:nvSpPr>
        <dsp:cNvPr id="0" name=""/>
        <dsp:cNvSpPr/>
      </dsp:nvSpPr>
      <dsp:spPr>
        <a:xfrm>
          <a:off x="1366474" y="1396999"/>
          <a:ext cx="4989221" cy="12699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980" tIns="220980" rIns="220980" bIns="220980" numCol="1" spcCol="1270" anchor="t" anchorCtr="0">
          <a:noAutofit/>
        </a:bodyPr>
        <a:lstStyle/>
        <a:p>
          <a:pPr marL="0" lvl="0" indent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800" kern="1200"/>
        </a:p>
      </dsp:txBody>
      <dsp:txXfrm>
        <a:off x="1366474" y="1396999"/>
        <a:ext cx="4989221" cy="1269999"/>
      </dsp:txXfrm>
    </dsp:sp>
    <dsp:sp modelId="{9CA046A6-CDF2-467E-838E-CA8E7DB79765}">
      <dsp:nvSpPr>
        <dsp:cNvPr id="0" name=""/>
        <dsp:cNvSpPr/>
      </dsp:nvSpPr>
      <dsp:spPr>
        <a:xfrm>
          <a:off x="1271139" y="2666999"/>
          <a:ext cx="508455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B52D27-65B4-4F34-A439-972F180A4F9A}">
      <dsp:nvSpPr>
        <dsp:cNvPr id="0" name=""/>
        <dsp:cNvSpPr/>
      </dsp:nvSpPr>
      <dsp:spPr>
        <a:xfrm>
          <a:off x="1366474" y="2730499"/>
          <a:ext cx="4989221" cy="12699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980" tIns="220980" rIns="220980" bIns="220980" numCol="1" spcCol="1270" anchor="t" anchorCtr="0">
          <a:noAutofit/>
        </a:bodyPr>
        <a:lstStyle/>
        <a:p>
          <a:pPr marL="0" lvl="0" indent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800" kern="1200"/>
        </a:p>
      </dsp:txBody>
      <dsp:txXfrm>
        <a:off x="1366474" y="2730499"/>
        <a:ext cx="4989221" cy="1269999"/>
      </dsp:txXfrm>
    </dsp:sp>
    <dsp:sp modelId="{3015CEA7-A8E4-4C4B-8C73-C8C5138120C9}">
      <dsp:nvSpPr>
        <dsp:cNvPr id="0" name=""/>
        <dsp:cNvSpPr/>
      </dsp:nvSpPr>
      <dsp:spPr>
        <a:xfrm>
          <a:off x="1271139" y="4000499"/>
          <a:ext cx="508455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37EA89DF-7E8B-44BA-AEB6-41854CBEF81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762D252-96AA-4C8E-A1A9-21152CE1DDD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DB5E61-4A6F-4D2E-B1E3-C190056BD324}" type="datetimeFigureOut">
              <a:rPr lang="es-MX" smtClean="0"/>
              <a:t>03/10/2019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D269902-35C5-4D8B-BA5F-4B96C97B54F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B6EC59B-5557-4EF3-A51E-57C07C48A8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183776-BD8C-4EAF-8737-8424A5D6A9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85134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EA4AA8-3A14-486F-B5D4-0D8C049DC97C}" type="datetimeFigureOut">
              <a:rPr lang="es-MX" smtClean="0"/>
              <a:t>03/10/2019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14AE6-0681-46F6-A9A0-F2ECB873B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22498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8EFF3-984D-9649-8148-8AEF212A74E1}" type="datetimeFigureOut">
              <a:rPr lang="es-ES_tradnl" smtClean="0"/>
              <a:t>03/10/2019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0C98-1078-0A40-8B7B-5E205A39B121}" type="slidenum">
              <a:rPr lang="es-ES_tradnl" smtClean="0"/>
              <a:t>‹Nº›</a:t>
            </a:fld>
            <a:endParaRPr lang="es-ES_tradn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0716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8EFF3-984D-9649-8148-8AEF212A74E1}" type="datetimeFigureOut">
              <a:rPr lang="es-ES_tradnl" smtClean="0"/>
              <a:t>03/10/2019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0C98-1078-0A40-8B7B-5E205A39B12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06729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8EFF3-984D-9649-8148-8AEF212A74E1}" type="datetimeFigureOut">
              <a:rPr lang="es-ES_tradnl" smtClean="0"/>
              <a:t>03/10/2019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0C98-1078-0A40-8B7B-5E205A39B12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85484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8EFF3-984D-9649-8148-8AEF212A74E1}" type="datetimeFigureOut">
              <a:rPr lang="es-ES_tradnl" smtClean="0"/>
              <a:t>03/10/2019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0C98-1078-0A40-8B7B-5E205A39B12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76718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8EFF3-984D-9649-8148-8AEF212A74E1}" type="datetimeFigureOut">
              <a:rPr lang="es-ES_tradnl" smtClean="0"/>
              <a:t>03/10/2019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0C98-1078-0A40-8B7B-5E205A39B121}" type="slidenum">
              <a:rPr lang="es-ES_tradnl" smtClean="0"/>
              <a:t>‹Nº›</a:t>
            </a:fld>
            <a:endParaRPr lang="es-ES_tradn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2419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8EFF3-984D-9649-8148-8AEF212A74E1}" type="datetimeFigureOut">
              <a:rPr lang="es-ES_tradnl" smtClean="0"/>
              <a:t>03/10/2019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0C98-1078-0A40-8B7B-5E205A39B12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78149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8EFF3-984D-9649-8148-8AEF212A74E1}" type="datetimeFigureOut">
              <a:rPr lang="es-ES_tradnl" smtClean="0"/>
              <a:t>03/10/2019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0C98-1078-0A40-8B7B-5E205A39B12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00913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8EFF3-984D-9649-8148-8AEF212A74E1}" type="datetimeFigureOut">
              <a:rPr lang="es-ES_tradnl" smtClean="0"/>
              <a:t>03/10/2019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0C98-1078-0A40-8B7B-5E205A39B12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50652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8EFF3-984D-9649-8148-8AEF212A74E1}" type="datetimeFigureOut">
              <a:rPr lang="es-ES_tradnl" smtClean="0"/>
              <a:t>03/10/2019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0C98-1078-0A40-8B7B-5E205A39B12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36484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FE58EFF3-984D-9649-8148-8AEF212A74E1}" type="datetimeFigureOut">
              <a:rPr lang="es-ES_tradnl" smtClean="0"/>
              <a:t>03/10/2019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7F80C98-1078-0A40-8B7B-5E205A39B12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47798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8EFF3-984D-9649-8148-8AEF212A74E1}" type="datetimeFigureOut">
              <a:rPr lang="es-ES_tradnl" smtClean="0"/>
              <a:t>03/10/2019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0C98-1078-0A40-8B7B-5E205A39B12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57510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E58EFF3-984D-9649-8148-8AEF212A74E1}" type="datetimeFigureOut">
              <a:rPr lang="es-ES_tradnl" smtClean="0"/>
              <a:t>03/10/2019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7F80C98-1078-0A40-8B7B-5E205A39B121}" type="slidenum">
              <a:rPr lang="es-ES_tradnl" smtClean="0"/>
              <a:t>‹Nº›</a:t>
            </a:fld>
            <a:endParaRPr lang="es-ES_tradnl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298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microsoft.com/office/2007/relationships/hdphoto" Target="../media/hdphoto1.wdp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10" Type="http://schemas.openxmlformats.org/officeDocument/2006/relationships/image" Target="../media/image4.jpg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Título</a:t>
            </a:r>
            <a:endParaRPr lang="es-ES_tradnl" b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Subtítulo 5">
            <a:extLst>
              <a:ext uri="{FF2B5EF4-FFF2-40B4-BE49-F238E27FC236}">
                <a16:creationId xmlns:a16="http://schemas.microsoft.com/office/drawing/2014/main" id="{192520C1-712A-4C4F-90F6-C1CA180908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s-MX" dirty="0"/>
              <a:t>Entorno de Aplicación </a:t>
            </a:r>
          </a:p>
        </p:txBody>
      </p:sp>
      <p:pic>
        <p:nvPicPr>
          <p:cNvPr id="7" name="Marcador de contenido 10">
            <a:extLst>
              <a:ext uri="{FF2B5EF4-FFF2-40B4-BE49-F238E27FC236}">
                <a16:creationId xmlns:a16="http://schemas.microsoft.com/office/drawing/2014/main" id="{55174493-CD33-4786-BE24-2FFE6FF76DF8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saturation sat="33000"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78269" y="6436310"/>
            <a:ext cx="1913646" cy="403934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0F1820DF-5E58-4372-9A11-C3FA718807F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4705" b="22582"/>
          <a:stretch/>
        </p:blipFill>
        <p:spPr>
          <a:xfrm>
            <a:off x="7039993" y="71021"/>
            <a:ext cx="1979719" cy="849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130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B597DDB7-691A-44E0-B3D3-466092F57A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767" y="3495584"/>
            <a:ext cx="2442631" cy="168541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731519"/>
            <a:ext cx="3027285" cy="359101"/>
          </a:xfrm>
        </p:spPr>
        <p:txBody>
          <a:bodyPr>
            <a:noAutofit/>
          </a:bodyPr>
          <a:lstStyle/>
          <a:p>
            <a:pPr algn="ctr"/>
            <a:r>
              <a:rPr lang="es-ES" sz="28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INTRODUCCIÓN</a:t>
            </a:r>
            <a:endParaRPr lang="es-ES_tradnl" sz="2800" b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6286D2-B4D2-4475-9DB1-7CC0FFA5D8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450" y="1299691"/>
            <a:ext cx="4869180" cy="5257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MX" dirty="0"/>
              <a:t>Punto 1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s-MX" dirty="0"/>
              <a:t>Desglose </a:t>
            </a:r>
          </a:p>
          <a:p>
            <a:pPr>
              <a:buFont typeface="Wingdings" panose="05000000000000000000" pitchFamily="2" charset="2"/>
              <a:buChar char="Ø"/>
            </a:pPr>
            <a:endParaRPr lang="es-MX" dirty="0"/>
          </a:p>
          <a:p>
            <a:pPr>
              <a:buFont typeface="Wingdings" panose="05000000000000000000" pitchFamily="2" charset="2"/>
              <a:buChar char="Ø"/>
            </a:pPr>
            <a:r>
              <a:rPr lang="es-MX" dirty="0"/>
              <a:t>Punto 2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s-MX" dirty="0"/>
              <a:t>Desglose</a:t>
            </a:r>
          </a:p>
          <a:p>
            <a:pPr>
              <a:buFont typeface="Wingdings" panose="05000000000000000000" pitchFamily="2" charset="2"/>
              <a:buChar char="Ø"/>
            </a:pPr>
            <a:endParaRPr lang="es-MX" dirty="0"/>
          </a:p>
          <a:p>
            <a:pPr>
              <a:buFont typeface="Wingdings" panose="05000000000000000000" pitchFamily="2" charset="2"/>
              <a:buChar char="Ø"/>
            </a:pPr>
            <a:r>
              <a:rPr lang="es-MX" dirty="0"/>
              <a:t>Punto 3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s-MX" dirty="0"/>
              <a:t>Desglose</a:t>
            </a:r>
          </a:p>
          <a:p>
            <a:pPr>
              <a:buFont typeface="Wingdings" panose="05000000000000000000" pitchFamily="2" charset="2"/>
              <a:buChar char="Ø"/>
            </a:pPr>
            <a:endParaRPr lang="es-MX" dirty="0"/>
          </a:p>
          <a:p>
            <a:pPr>
              <a:buFont typeface="Wingdings" panose="05000000000000000000" pitchFamily="2" charset="2"/>
              <a:buChar char="Ø"/>
            </a:pPr>
            <a:r>
              <a:rPr lang="es-MX" dirty="0"/>
              <a:t>Punto 4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s-MX" dirty="0"/>
              <a:t>Desglose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0452C84-B804-449A-85FD-94C61FBF00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17099" y="1585552"/>
            <a:ext cx="2400300" cy="1415100"/>
          </a:xfrm>
        </p:spPr>
        <p:txBody>
          <a:bodyPr>
            <a:normAutofit/>
          </a:bodyPr>
          <a:lstStyle/>
          <a:p>
            <a:pPr algn="ctr"/>
            <a:r>
              <a:rPr lang="es-MX" dirty="0"/>
              <a:t>      DESCRIPCIÓN</a:t>
            </a:r>
          </a:p>
          <a:p>
            <a:pPr algn="ctr"/>
            <a:r>
              <a:rPr lang="es-MX" dirty="0"/>
              <a:t>____________________________________________________________________________________________ </a:t>
            </a:r>
          </a:p>
        </p:txBody>
      </p:sp>
      <p:pic>
        <p:nvPicPr>
          <p:cNvPr id="7" name="Marcador de contenido 10">
            <a:extLst>
              <a:ext uri="{FF2B5EF4-FFF2-40B4-BE49-F238E27FC236}">
                <a16:creationId xmlns:a16="http://schemas.microsoft.com/office/drawing/2014/main" id="{55174493-CD33-4786-BE24-2FFE6FF76DF8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  <a14:imgEffect>
                      <a14:saturation sat="33000"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78269" y="6436310"/>
            <a:ext cx="1913646" cy="403934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0F1820DF-5E58-4372-9A11-C3FA718807F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4705" b="22582"/>
          <a:stretch/>
        </p:blipFill>
        <p:spPr>
          <a:xfrm>
            <a:off x="7039993" y="71021"/>
            <a:ext cx="1979719" cy="849911"/>
          </a:xfrm>
          <a:prstGeom prst="rect">
            <a:avLst/>
          </a:prstGeom>
        </p:spPr>
      </p:pic>
      <p:sp>
        <p:nvSpPr>
          <p:cNvPr id="9" name="Marcador de texto 3">
            <a:extLst>
              <a:ext uri="{FF2B5EF4-FFF2-40B4-BE49-F238E27FC236}">
                <a16:creationId xmlns:a16="http://schemas.microsoft.com/office/drawing/2014/main" id="{318E4DE9-FA84-496F-8374-AC0F0C9F1DD3}"/>
              </a:ext>
            </a:extLst>
          </p:cNvPr>
          <p:cNvSpPr txBox="1">
            <a:spLocks/>
          </p:cNvSpPr>
          <p:nvPr/>
        </p:nvSpPr>
        <p:spPr>
          <a:xfrm rot="18738162">
            <a:off x="78622" y="4252721"/>
            <a:ext cx="2483392" cy="57889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15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2000" b="1" dirty="0">
                <a:solidFill>
                  <a:srgbClr val="7030A0"/>
                </a:solidFill>
              </a:rPr>
              <a:t>      </a:t>
            </a:r>
            <a:r>
              <a:rPr lang="es-MX" sz="3800" b="1" dirty="0">
                <a:solidFill>
                  <a:srgbClr val="7030A0"/>
                </a:solidFill>
              </a:rPr>
              <a:t>EJEMPLO </a:t>
            </a:r>
            <a:endParaRPr lang="es-MX" sz="2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581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28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CUERPO</a:t>
            </a:r>
            <a:endParaRPr lang="es-ES_tradnl" b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B01D7502-8443-40CF-9F70-99E5CFD3D49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s-MX" dirty="0"/>
              <a:t>Descripción general </a:t>
            </a:r>
          </a:p>
        </p:txBody>
      </p:sp>
      <p:pic>
        <p:nvPicPr>
          <p:cNvPr id="7" name="Marcador de contenido 10">
            <a:extLst>
              <a:ext uri="{FF2B5EF4-FFF2-40B4-BE49-F238E27FC236}">
                <a16:creationId xmlns:a16="http://schemas.microsoft.com/office/drawing/2014/main" id="{55174493-CD33-4786-BE24-2FFE6FF76DF8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saturation sat="33000"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78269" y="6436310"/>
            <a:ext cx="1913646" cy="403934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0F1820DF-5E58-4372-9A11-C3FA718807F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4705" b="22582"/>
          <a:stretch/>
        </p:blipFill>
        <p:spPr>
          <a:xfrm>
            <a:off x="7039993" y="71021"/>
            <a:ext cx="1979719" cy="849911"/>
          </a:xfrm>
          <a:prstGeom prst="rect">
            <a:avLst/>
          </a:prstGeom>
        </p:spPr>
      </p:pic>
      <p:graphicFrame>
        <p:nvGraphicFramePr>
          <p:cNvPr id="9" name="Diagrama 8">
            <a:extLst>
              <a:ext uri="{FF2B5EF4-FFF2-40B4-BE49-F238E27FC236}">
                <a16:creationId xmlns:a16="http://schemas.microsoft.com/office/drawing/2014/main" id="{D98682DD-96C7-49DD-B1D5-6C67254BEC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5963831"/>
              </p:ext>
            </p:extLst>
          </p:nvPr>
        </p:nvGraphicFramePr>
        <p:xfrm>
          <a:off x="178270" y="574814"/>
          <a:ext cx="635569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11" name="Imagen 10">
            <a:extLst>
              <a:ext uri="{FF2B5EF4-FFF2-40B4-BE49-F238E27FC236}">
                <a16:creationId xmlns:a16="http://schemas.microsoft.com/office/drawing/2014/main" id="{417019BD-9B54-4282-A7D8-99437D913C5D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11942" r="46722"/>
          <a:stretch/>
        </p:blipFill>
        <p:spPr>
          <a:xfrm>
            <a:off x="6968971" y="1397518"/>
            <a:ext cx="1846555" cy="313160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12" name="Marcador de texto 3">
            <a:extLst>
              <a:ext uri="{FF2B5EF4-FFF2-40B4-BE49-F238E27FC236}">
                <a16:creationId xmlns:a16="http://schemas.microsoft.com/office/drawing/2014/main" id="{3CAAF7D9-3EAD-470B-A86F-C4C4AF5A4F79}"/>
              </a:ext>
            </a:extLst>
          </p:cNvPr>
          <p:cNvSpPr txBox="1">
            <a:spLocks/>
          </p:cNvSpPr>
          <p:nvPr/>
        </p:nvSpPr>
        <p:spPr>
          <a:xfrm rot="18738162">
            <a:off x="6650552" y="2894439"/>
            <a:ext cx="2483392" cy="57889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15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2000" b="1" dirty="0">
                <a:solidFill>
                  <a:srgbClr val="7030A0"/>
                </a:solidFill>
              </a:rPr>
              <a:t>      </a:t>
            </a:r>
            <a:r>
              <a:rPr lang="es-MX" sz="3800" b="1" dirty="0">
                <a:solidFill>
                  <a:srgbClr val="7030A0"/>
                </a:solidFill>
              </a:rPr>
              <a:t>EJEMPLO </a:t>
            </a:r>
            <a:endParaRPr lang="es-MX" sz="2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045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495976"/>
            <a:ext cx="7543800" cy="645408"/>
          </a:xfrm>
        </p:spPr>
        <p:txBody>
          <a:bodyPr>
            <a:noAutofit/>
          </a:bodyPr>
          <a:lstStyle/>
          <a:p>
            <a:pPr algn="ctr"/>
            <a:r>
              <a:rPr lang="es-ES_tradnl" sz="28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RESUMEN</a:t>
            </a:r>
          </a:p>
        </p:txBody>
      </p:sp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B76ADCED-BE93-4E54-ADAD-F70A9333E6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MX" dirty="0"/>
              <a:t>Problemática</a:t>
            </a:r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B01D7502-8443-40CF-9F70-99E5CFD3D49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es-MX" dirty="0"/>
              <a:t>Descripción general</a:t>
            </a:r>
          </a:p>
          <a:p>
            <a:pPr algn="ctr"/>
            <a:endParaRPr lang="es-MX" dirty="0"/>
          </a:p>
          <a:p>
            <a:pPr marL="0" indent="0" algn="ctr">
              <a:buNone/>
            </a:pPr>
            <a:r>
              <a:rPr lang="es-MX" dirty="0"/>
              <a:t>_____________________________________________________________________________________________________________________________________________________________________________. </a:t>
            </a:r>
          </a:p>
        </p:txBody>
      </p:sp>
      <p:sp>
        <p:nvSpPr>
          <p:cNvPr id="14" name="Marcador de texto 13">
            <a:extLst>
              <a:ext uri="{FF2B5EF4-FFF2-40B4-BE49-F238E27FC236}">
                <a16:creationId xmlns:a16="http://schemas.microsoft.com/office/drawing/2014/main" id="{A16A349C-6D4C-436C-B3DE-1FF23C0362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s-MX" dirty="0"/>
              <a:t>Índices</a:t>
            </a:r>
          </a:p>
        </p:txBody>
      </p:sp>
      <p:graphicFrame>
        <p:nvGraphicFramePr>
          <p:cNvPr id="18" name="Marcador de contenido 17">
            <a:extLst>
              <a:ext uri="{FF2B5EF4-FFF2-40B4-BE49-F238E27FC236}">
                <a16:creationId xmlns:a16="http://schemas.microsoft.com/office/drawing/2014/main" id="{4737E964-DD84-42D5-BA04-8B771F4E7639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197460371"/>
              </p:ext>
            </p:extLst>
          </p:nvPr>
        </p:nvGraphicFramePr>
        <p:xfrm>
          <a:off x="4664075" y="2582863"/>
          <a:ext cx="3702050" cy="337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Marcador de contenido 10">
            <a:extLst>
              <a:ext uri="{FF2B5EF4-FFF2-40B4-BE49-F238E27FC236}">
                <a16:creationId xmlns:a16="http://schemas.microsoft.com/office/drawing/2014/main" id="{55174493-CD33-4786-BE24-2FFE6FF76DF8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  <a14:imgEffect>
                      <a14:saturation sat="33000"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78269" y="6436310"/>
            <a:ext cx="1913646" cy="403934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0F1820DF-5E58-4372-9A11-C3FA718807F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4705" b="22582"/>
          <a:stretch/>
        </p:blipFill>
        <p:spPr>
          <a:xfrm>
            <a:off x="7039993" y="71021"/>
            <a:ext cx="1979719" cy="849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381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56125" y="5038873"/>
            <a:ext cx="7433273" cy="411480"/>
          </a:xfrm>
        </p:spPr>
        <p:txBody>
          <a:bodyPr>
            <a:noAutofit/>
          </a:bodyPr>
          <a:lstStyle/>
          <a:p>
            <a:pPr algn="ctr"/>
            <a:r>
              <a:rPr lang="es-ES_tradnl" sz="28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CONCLUCIÓN </a:t>
            </a:r>
          </a:p>
        </p:txBody>
      </p:sp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B76ADCED-BE93-4E54-ADAD-F70A9333E6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63483" y="5486822"/>
            <a:ext cx="6366622" cy="949488"/>
          </a:xfrm>
        </p:spPr>
        <p:txBody>
          <a:bodyPr>
            <a:normAutofit fontScale="92500"/>
          </a:bodyPr>
          <a:lstStyle/>
          <a:p>
            <a:pPr algn="ctr"/>
            <a:r>
              <a:rPr lang="es-MX" dirty="0"/>
              <a:t>Objetivo Logrado</a:t>
            </a:r>
          </a:p>
          <a:p>
            <a:pPr algn="ctr"/>
            <a:r>
              <a:rPr lang="es-MX" dirty="0"/>
              <a:t>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4" name="Marcador de texto 13">
            <a:extLst>
              <a:ext uri="{FF2B5EF4-FFF2-40B4-BE49-F238E27FC236}">
                <a16:creationId xmlns:a16="http://schemas.microsoft.com/office/drawing/2014/main" id="{A16A349C-6D4C-436C-B3DE-1FF23C036248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441950" y="1846263"/>
            <a:ext cx="3702050" cy="736600"/>
          </a:xfrm>
        </p:spPr>
        <p:txBody>
          <a:bodyPr/>
          <a:lstStyle/>
          <a:p>
            <a:pPr algn="ctr"/>
            <a:r>
              <a:rPr lang="es-MX" dirty="0"/>
              <a:t>Índices</a:t>
            </a:r>
          </a:p>
        </p:txBody>
      </p:sp>
      <p:pic>
        <p:nvPicPr>
          <p:cNvPr id="7" name="Marcador de contenido 10">
            <a:extLst>
              <a:ext uri="{FF2B5EF4-FFF2-40B4-BE49-F238E27FC236}">
                <a16:creationId xmlns:a16="http://schemas.microsoft.com/office/drawing/2014/main" id="{55174493-CD33-4786-BE24-2FFE6FF76DF8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saturation sat="33000"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78269" y="6436310"/>
            <a:ext cx="1913646" cy="403934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0F1820DF-5E58-4372-9A11-C3FA718807F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4705" b="22582"/>
          <a:stretch/>
        </p:blipFill>
        <p:spPr>
          <a:xfrm>
            <a:off x="7039993" y="71021"/>
            <a:ext cx="1979719" cy="849911"/>
          </a:xfrm>
          <a:prstGeom prst="rect">
            <a:avLst/>
          </a:prstGeom>
        </p:spPr>
      </p:pic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915A29B-2850-4617-8C06-B3F6E39EEFBD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13359047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660</TotalTime>
  <Words>41</Words>
  <Application>Microsoft Office PowerPoint</Application>
  <PresentationFormat>Presentación en pantalla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Wingdings</vt:lpstr>
      <vt:lpstr>Retrospección</vt:lpstr>
      <vt:lpstr>Título</vt:lpstr>
      <vt:lpstr>INTRODUCCIÓN</vt:lpstr>
      <vt:lpstr>CUERPO</vt:lpstr>
      <vt:lpstr>RESUMEN</vt:lpstr>
      <vt:lpstr>CONCLUCIÓN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Usuario de Microsoft Office</dc:creator>
  <cp:lastModifiedBy>SECRETARIA</cp:lastModifiedBy>
  <cp:revision>20</cp:revision>
  <dcterms:created xsi:type="dcterms:W3CDTF">2018-11-06T21:53:26Z</dcterms:created>
  <dcterms:modified xsi:type="dcterms:W3CDTF">2019-10-03T13:42:41Z</dcterms:modified>
</cp:coreProperties>
</file>