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592" y="1769617"/>
            <a:ext cx="7128793" cy="242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84607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107996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Dra. Dayana Luna Reyes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9, Módulo G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dayana_luna4059@uaeh.edu.mx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Titulación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04" y="1703461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Titulac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8048" y="518083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Examen EGEL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2" y="2452687"/>
            <a:ext cx="1590675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107996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Dra. Claudia González Fragoso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6, Cuarta Etapa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claudia_gonzalez10101@uaeh.edu.mx</a:t>
            </a:r>
          </a:p>
        </p:txBody>
      </p:sp>
    </p:spTree>
    <p:extLst>
      <p:ext uri="{BB962C8B-B14F-4D97-AF65-F5344CB8AC3E}">
        <p14:creationId xmlns:p14="http://schemas.microsoft.com/office/powerpoint/2010/main" val="1497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980728"/>
            <a:ext cx="5616624" cy="2215991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tx1"/>
                </a:solidFill>
              </a:rPr>
              <a:t>Nuevo Reglamento de Titulación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Diversidad de modalidades para titularse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>
                <a:solidFill>
                  <a:schemeClr val="tx1"/>
                </a:solidFill>
              </a:rPr>
              <a:t/>
            </a:r>
            <a:br>
              <a:rPr lang="es-MX" sz="2400" dirty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Examen General para el Egreso de la Licenciatura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Titulación por tesis | Facultad de Ciencias Fores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501008"/>
            <a:ext cx="42576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6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614394" y="3006617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Gracias por la atención</a:t>
            </a:r>
            <a:endParaRPr lang="es-MX" kern="0" dirty="0">
              <a:solidFill>
                <a:schemeClr val="bg1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474</TotalTime>
  <Words>41</Words>
  <Application>Microsoft Office PowerPoint</Application>
  <PresentationFormat>Panorámica</PresentationFormat>
  <Paragraphs>12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Universidad Autónoma del Estado de Hidalgo</vt:lpstr>
      <vt:lpstr>Dra. Dayana Luna Reyes Cubículo 9, Módulo G dayana_luna4059@uaeh.edu.mx</vt:lpstr>
      <vt:lpstr>Dra. Claudia González Fragoso Cubículo 6, Cuarta Etapa claudia_gonzalez10101@uaeh.edu.mx</vt:lpstr>
      <vt:lpstr>Nuevo Reglamento de Titulación  Diversidad de modalidades para titularse  Examen General para el Egreso de la Licenciatura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36</cp:revision>
  <dcterms:created xsi:type="dcterms:W3CDTF">2020-06-17T03:34:31Z</dcterms:created>
  <dcterms:modified xsi:type="dcterms:W3CDTF">2020-07-24T01:30:36Z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