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0" r:id="rId4"/>
    <p:sldId id="261" r:id="rId5"/>
    <p:sldId id="262" r:id="rId6"/>
    <p:sldId id="264" r:id="rId7"/>
    <p:sldId id="266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37" autoAdjust="0"/>
  </p:normalViewPr>
  <p:slideViewPr>
    <p:cSldViewPr>
      <p:cViewPr varScale="1">
        <p:scale>
          <a:sx n="69" d="100"/>
          <a:sy n="69" d="100"/>
        </p:scale>
        <p:origin x="8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0E0B7-BFF2-4740-B304-E0C599DB49C9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0D1F7-FA89-49E1-B22C-A99F599FE1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861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0D1F7-FA89-49E1-B22C-A99F599FE10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460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51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328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604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40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70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43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636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411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611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4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694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D8960-ABAD-44D2-9A7A-F1CA070B6962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00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salt2.uaeh.edu.mx/sape/sapemovil/index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1400"/>
            <a:ext cx="5404009" cy="5816600"/>
          </a:xfrm>
          <a:custGeom>
            <a:avLst/>
            <a:gdLst/>
            <a:ahLst/>
            <a:cxnLst/>
            <a:rect l="l" t="t" r="r" b="b"/>
            <a:pathLst>
              <a:path w="7205345" h="5816600">
                <a:moveTo>
                  <a:pt x="1626997" y="1403096"/>
                </a:moveTo>
                <a:lnTo>
                  <a:pt x="0" y="1403096"/>
                </a:lnTo>
                <a:lnTo>
                  <a:pt x="0" y="5816599"/>
                </a:lnTo>
                <a:lnTo>
                  <a:pt x="3933825" y="5816599"/>
                </a:lnTo>
                <a:lnTo>
                  <a:pt x="3906901" y="5766781"/>
                </a:lnTo>
                <a:lnTo>
                  <a:pt x="3877485" y="5728838"/>
                </a:lnTo>
                <a:lnTo>
                  <a:pt x="3843247" y="5695321"/>
                </a:lnTo>
                <a:lnTo>
                  <a:pt x="3804697" y="5666744"/>
                </a:lnTo>
                <a:lnTo>
                  <a:pt x="3762346" y="5643622"/>
                </a:lnTo>
                <a:lnTo>
                  <a:pt x="3716704" y="5626469"/>
                </a:lnTo>
                <a:lnTo>
                  <a:pt x="3668283" y="5615800"/>
                </a:lnTo>
                <a:lnTo>
                  <a:pt x="3617595" y="5612130"/>
                </a:lnTo>
                <a:lnTo>
                  <a:pt x="1430909" y="5612130"/>
                </a:lnTo>
                <a:lnTo>
                  <a:pt x="1383573" y="5608928"/>
                </a:lnTo>
                <a:lnTo>
                  <a:pt x="1338172" y="5599600"/>
                </a:lnTo>
                <a:lnTo>
                  <a:pt x="1295122" y="5584566"/>
                </a:lnTo>
                <a:lnTo>
                  <a:pt x="1254838" y="5564242"/>
                </a:lnTo>
                <a:lnTo>
                  <a:pt x="1217737" y="5539047"/>
                </a:lnTo>
                <a:lnTo>
                  <a:pt x="1184233" y="5509398"/>
                </a:lnTo>
                <a:lnTo>
                  <a:pt x="1154744" y="5475713"/>
                </a:lnTo>
                <a:lnTo>
                  <a:pt x="1129683" y="5438410"/>
                </a:lnTo>
                <a:lnTo>
                  <a:pt x="1109468" y="5397908"/>
                </a:lnTo>
                <a:lnTo>
                  <a:pt x="1094514" y="5354624"/>
                </a:lnTo>
                <a:lnTo>
                  <a:pt x="1085237" y="5308975"/>
                </a:lnTo>
                <a:lnTo>
                  <a:pt x="1082052" y="5261381"/>
                </a:lnTo>
                <a:lnTo>
                  <a:pt x="1085237" y="5213783"/>
                </a:lnTo>
                <a:lnTo>
                  <a:pt x="1094514" y="5168133"/>
                </a:lnTo>
                <a:lnTo>
                  <a:pt x="1109468" y="5124846"/>
                </a:lnTo>
                <a:lnTo>
                  <a:pt x="1129683" y="5084342"/>
                </a:lnTo>
                <a:lnTo>
                  <a:pt x="1154744" y="5047039"/>
                </a:lnTo>
                <a:lnTo>
                  <a:pt x="1184233" y="5013353"/>
                </a:lnTo>
                <a:lnTo>
                  <a:pt x="1217737" y="4983703"/>
                </a:lnTo>
                <a:lnTo>
                  <a:pt x="1254838" y="4958508"/>
                </a:lnTo>
                <a:lnTo>
                  <a:pt x="1295122" y="4938183"/>
                </a:lnTo>
                <a:lnTo>
                  <a:pt x="1338172" y="4923149"/>
                </a:lnTo>
                <a:lnTo>
                  <a:pt x="1383573" y="4913822"/>
                </a:lnTo>
                <a:lnTo>
                  <a:pt x="1430909" y="4910620"/>
                </a:lnTo>
                <a:lnTo>
                  <a:pt x="4884547" y="4910620"/>
                </a:lnTo>
                <a:lnTo>
                  <a:pt x="4931883" y="4907418"/>
                </a:lnTo>
                <a:lnTo>
                  <a:pt x="4977284" y="4898090"/>
                </a:lnTo>
                <a:lnTo>
                  <a:pt x="5020335" y="4883056"/>
                </a:lnTo>
                <a:lnTo>
                  <a:pt x="5060620" y="4862732"/>
                </a:lnTo>
                <a:lnTo>
                  <a:pt x="5097723" y="4837536"/>
                </a:lnTo>
                <a:lnTo>
                  <a:pt x="5131228" y="4807886"/>
                </a:lnTo>
                <a:lnTo>
                  <a:pt x="5160719" y="4774200"/>
                </a:lnTo>
                <a:lnTo>
                  <a:pt x="5185781" y="4736897"/>
                </a:lnTo>
                <a:lnTo>
                  <a:pt x="5205997" y="4696393"/>
                </a:lnTo>
                <a:lnTo>
                  <a:pt x="5220952" y="4653107"/>
                </a:lnTo>
                <a:lnTo>
                  <a:pt x="5230230" y="4607456"/>
                </a:lnTo>
                <a:lnTo>
                  <a:pt x="5233416" y="4559858"/>
                </a:lnTo>
                <a:lnTo>
                  <a:pt x="5230230" y="4512262"/>
                </a:lnTo>
                <a:lnTo>
                  <a:pt x="5220952" y="4466615"/>
                </a:lnTo>
                <a:lnTo>
                  <a:pt x="5205997" y="4423334"/>
                </a:lnTo>
                <a:lnTo>
                  <a:pt x="5185781" y="4382836"/>
                </a:lnTo>
                <a:lnTo>
                  <a:pt x="5160719" y="4345540"/>
                </a:lnTo>
                <a:lnTo>
                  <a:pt x="5131228" y="4311862"/>
                </a:lnTo>
                <a:lnTo>
                  <a:pt x="5097723" y="4282220"/>
                </a:lnTo>
                <a:lnTo>
                  <a:pt x="5060620" y="4257032"/>
                </a:lnTo>
                <a:lnTo>
                  <a:pt x="5020335" y="4236714"/>
                </a:lnTo>
                <a:lnTo>
                  <a:pt x="4977284" y="4221685"/>
                </a:lnTo>
                <a:lnTo>
                  <a:pt x="4931883" y="4212361"/>
                </a:lnTo>
                <a:lnTo>
                  <a:pt x="4884547" y="4209161"/>
                </a:lnTo>
                <a:lnTo>
                  <a:pt x="2324735" y="4209161"/>
                </a:lnTo>
                <a:lnTo>
                  <a:pt x="2277398" y="4205957"/>
                </a:lnTo>
                <a:lnTo>
                  <a:pt x="2231997" y="4196627"/>
                </a:lnTo>
                <a:lnTo>
                  <a:pt x="2188946" y="4181588"/>
                </a:lnTo>
                <a:lnTo>
                  <a:pt x="2148661" y="4161258"/>
                </a:lnTo>
                <a:lnTo>
                  <a:pt x="2111558" y="4136056"/>
                </a:lnTo>
                <a:lnTo>
                  <a:pt x="2078053" y="4106402"/>
                </a:lnTo>
                <a:lnTo>
                  <a:pt x="2048562" y="4072712"/>
                </a:lnTo>
                <a:lnTo>
                  <a:pt x="2023500" y="4035406"/>
                </a:lnTo>
                <a:lnTo>
                  <a:pt x="2003284" y="3994902"/>
                </a:lnTo>
                <a:lnTo>
                  <a:pt x="1988329" y="3951618"/>
                </a:lnTo>
                <a:lnTo>
                  <a:pt x="1979051" y="3905974"/>
                </a:lnTo>
                <a:lnTo>
                  <a:pt x="1975866" y="3858387"/>
                </a:lnTo>
                <a:lnTo>
                  <a:pt x="1979051" y="3810773"/>
                </a:lnTo>
                <a:lnTo>
                  <a:pt x="1988329" y="3765111"/>
                </a:lnTo>
                <a:lnTo>
                  <a:pt x="2003284" y="3721818"/>
                </a:lnTo>
                <a:lnTo>
                  <a:pt x="2023500" y="3681311"/>
                </a:lnTo>
                <a:lnTo>
                  <a:pt x="2048562" y="3644007"/>
                </a:lnTo>
                <a:lnTo>
                  <a:pt x="2078053" y="3610324"/>
                </a:lnTo>
                <a:lnTo>
                  <a:pt x="2111558" y="3580678"/>
                </a:lnTo>
                <a:lnTo>
                  <a:pt x="2148661" y="3555487"/>
                </a:lnTo>
                <a:lnTo>
                  <a:pt x="2188946" y="3535168"/>
                </a:lnTo>
                <a:lnTo>
                  <a:pt x="2231997" y="3520137"/>
                </a:lnTo>
                <a:lnTo>
                  <a:pt x="2277398" y="3510813"/>
                </a:lnTo>
                <a:lnTo>
                  <a:pt x="2324735" y="3507613"/>
                </a:lnTo>
                <a:lnTo>
                  <a:pt x="6856222" y="3507613"/>
                </a:lnTo>
                <a:lnTo>
                  <a:pt x="6903558" y="3504409"/>
                </a:lnTo>
                <a:lnTo>
                  <a:pt x="6948959" y="3495079"/>
                </a:lnTo>
                <a:lnTo>
                  <a:pt x="6992010" y="3480040"/>
                </a:lnTo>
                <a:lnTo>
                  <a:pt x="7032295" y="3459710"/>
                </a:lnTo>
                <a:lnTo>
                  <a:pt x="7069398" y="3434508"/>
                </a:lnTo>
                <a:lnTo>
                  <a:pt x="7102903" y="3404854"/>
                </a:lnTo>
                <a:lnTo>
                  <a:pt x="7132394" y="3371164"/>
                </a:lnTo>
                <a:lnTo>
                  <a:pt x="7157456" y="3333858"/>
                </a:lnTo>
                <a:lnTo>
                  <a:pt x="7177672" y="3293354"/>
                </a:lnTo>
                <a:lnTo>
                  <a:pt x="7192627" y="3250070"/>
                </a:lnTo>
                <a:lnTo>
                  <a:pt x="7201905" y="3204426"/>
                </a:lnTo>
                <a:lnTo>
                  <a:pt x="7205091" y="3156839"/>
                </a:lnTo>
                <a:lnTo>
                  <a:pt x="7201905" y="3109251"/>
                </a:lnTo>
                <a:lnTo>
                  <a:pt x="7192627" y="3063607"/>
                </a:lnTo>
                <a:lnTo>
                  <a:pt x="7177672" y="3020323"/>
                </a:lnTo>
                <a:lnTo>
                  <a:pt x="7157456" y="2979819"/>
                </a:lnTo>
                <a:lnTo>
                  <a:pt x="7132394" y="2942513"/>
                </a:lnTo>
                <a:lnTo>
                  <a:pt x="7102903" y="2908823"/>
                </a:lnTo>
                <a:lnTo>
                  <a:pt x="7069398" y="2879169"/>
                </a:lnTo>
                <a:lnTo>
                  <a:pt x="7032295" y="2853967"/>
                </a:lnTo>
                <a:lnTo>
                  <a:pt x="6992010" y="2833637"/>
                </a:lnTo>
                <a:lnTo>
                  <a:pt x="6948959" y="2818598"/>
                </a:lnTo>
                <a:lnTo>
                  <a:pt x="6903558" y="2809268"/>
                </a:lnTo>
                <a:lnTo>
                  <a:pt x="6856222" y="2806065"/>
                </a:lnTo>
                <a:lnTo>
                  <a:pt x="1276858" y="2806065"/>
                </a:lnTo>
                <a:lnTo>
                  <a:pt x="1229525" y="2802861"/>
                </a:lnTo>
                <a:lnTo>
                  <a:pt x="1184126" y="2793531"/>
                </a:lnTo>
                <a:lnTo>
                  <a:pt x="1141078" y="2778492"/>
                </a:lnTo>
                <a:lnTo>
                  <a:pt x="1100796" y="2758162"/>
                </a:lnTo>
                <a:lnTo>
                  <a:pt x="1063696" y="2732960"/>
                </a:lnTo>
                <a:lnTo>
                  <a:pt x="1030193" y="2703306"/>
                </a:lnTo>
                <a:lnTo>
                  <a:pt x="1000704" y="2669616"/>
                </a:lnTo>
                <a:lnTo>
                  <a:pt x="975645" y="2632310"/>
                </a:lnTo>
                <a:lnTo>
                  <a:pt x="955430" y="2591806"/>
                </a:lnTo>
                <a:lnTo>
                  <a:pt x="940476" y="2548522"/>
                </a:lnTo>
                <a:lnTo>
                  <a:pt x="931199" y="2502878"/>
                </a:lnTo>
                <a:lnTo>
                  <a:pt x="928014" y="2455291"/>
                </a:lnTo>
                <a:lnTo>
                  <a:pt x="931199" y="2407703"/>
                </a:lnTo>
                <a:lnTo>
                  <a:pt x="940476" y="2362059"/>
                </a:lnTo>
                <a:lnTo>
                  <a:pt x="955430" y="2318775"/>
                </a:lnTo>
                <a:lnTo>
                  <a:pt x="975645" y="2278271"/>
                </a:lnTo>
                <a:lnTo>
                  <a:pt x="1000704" y="2240965"/>
                </a:lnTo>
                <a:lnTo>
                  <a:pt x="1030193" y="2207275"/>
                </a:lnTo>
                <a:lnTo>
                  <a:pt x="1063696" y="2177621"/>
                </a:lnTo>
                <a:lnTo>
                  <a:pt x="1100796" y="2152419"/>
                </a:lnTo>
                <a:lnTo>
                  <a:pt x="1141078" y="2132089"/>
                </a:lnTo>
                <a:lnTo>
                  <a:pt x="1184126" y="2117050"/>
                </a:lnTo>
                <a:lnTo>
                  <a:pt x="1229525" y="2107720"/>
                </a:lnTo>
                <a:lnTo>
                  <a:pt x="1276858" y="2104516"/>
                </a:lnTo>
                <a:lnTo>
                  <a:pt x="1626997" y="2104516"/>
                </a:lnTo>
                <a:lnTo>
                  <a:pt x="1674333" y="2101316"/>
                </a:lnTo>
                <a:lnTo>
                  <a:pt x="1719734" y="2091992"/>
                </a:lnTo>
                <a:lnTo>
                  <a:pt x="1762785" y="2076961"/>
                </a:lnTo>
                <a:lnTo>
                  <a:pt x="1803070" y="2056642"/>
                </a:lnTo>
                <a:lnTo>
                  <a:pt x="1840173" y="2031451"/>
                </a:lnTo>
                <a:lnTo>
                  <a:pt x="1873678" y="2001805"/>
                </a:lnTo>
                <a:lnTo>
                  <a:pt x="1903169" y="1968122"/>
                </a:lnTo>
                <a:lnTo>
                  <a:pt x="1928231" y="1930818"/>
                </a:lnTo>
                <a:lnTo>
                  <a:pt x="1948447" y="1890311"/>
                </a:lnTo>
                <a:lnTo>
                  <a:pt x="1963402" y="1847018"/>
                </a:lnTo>
                <a:lnTo>
                  <a:pt x="1972680" y="1801356"/>
                </a:lnTo>
                <a:lnTo>
                  <a:pt x="1975866" y="1753742"/>
                </a:lnTo>
                <a:lnTo>
                  <a:pt x="1972680" y="1706158"/>
                </a:lnTo>
                <a:lnTo>
                  <a:pt x="1963402" y="1660520"/>
                </a:lnTo>
                <a:lnTo>
                  <a:pt x="1948447" y="1617247"/>
                </a:lnTo>
                <a:lnTo>
                  <a:pt x="1928231" y="1576756"/>
                </a:lnTo>
                <a:lnTo>
                  <a:pt x="1903169" y="1539465"/>
                </a:lnTo>
                <a:lnTo>
                  <a:pt x="1873678" y="1505791"/>
                </a:lnTo>
                <a:lnTo>
                  <a:pt x="1840173" y="1476152"/>
                </a:lnTo>
                <a:lnTo>
                  <a:pt x="1803070" y="1450965"/>
                </a:lnTo>
                <a:lnTo>
                  <a:pt x="1762785" y="1430649"/>
                </a:lnTo>
                <a:lnTo>
                  <a:pt x="1719734" y="1415620"/>
                </a:lnTo>
                <a:lnTo>
                  <a:pt x="1674333" y="1406296"/>
                </a:lnTo>
                <a:lnTo>
                  <a:pt x="1626997" y="1403096"/>
                </a:lnTo>
                <a:close/>
              </a:path>
              <a:path w="7205345" h="5816600">
                <a:moveTo>
                  <a:pt x="3729609" y="0"/>
                </a:moveTo>
                <a:lnTo>
                  <a:pt x="0" y="0"/>
                </a:lnTo>
                <a:lnTo>
                  <a:pt x="0" y="701548"/>
                </a:lnTo>
                <a:lnTo>
                  <a:pt x="3729609" y="701548"/>
                </a:lnTo>
                <a:lnTo>
                  <a:pt x="3776945" y="698344"/>
                </a:lnTo>
                <a:lnTo>
                  <a:pt x="3822346" y="689014"/>
                </a:lnTo>
                <a:lnTo>
                  <a:pt x="3865397" y="673975"/>
                </a:lnTo>
                <a:lnTo>
                  <a:pt x="3905682" y="653645"/>
                </a:lnTo>
                <a:lnTo>
                  <a:pt x="3942785" y="628443"/>
                </a:lnTo>
                <a:lnTo>
                  <a:pt x="3976290" y="598789"/>
                </a:lnTo>
                <a:lnTo>
                  <a:pt x="4005781" y="565099"/>
                </a:lnTo>
                <a:lnTo>
                  <a:pt x="4030843" y="527793"/>
                </a:lnTo>
                <a:lnTo>
                  <a:pt x="4051059" y="487289"/>
                </a:lnTo>
                <a:lnTo>
                  <a:pt x="4066014" y="444005"/>
                </a:lnTo>
                <a:lnTo>
                  <a:pt x="4075292" y="398361"/>
                </a:lnTo>
                <a:lnTo>
                  <a:pt x="4078478" y="350774"/>
                </a:lnTo>
                <a:lnTo>
                  <a:pt x="4075292" y="303186"/>
                </a:lnTo>
                <a:lnTo>
                  <a:pt x="4066014" y="257542"/>
                </a:lnTo>
                <a:lnTo>
                  <a:pt x="4051059" y="214258"/>
                </a:lnTo>
                <a:lnTo>
                  <a:pt x="4030843" y="173754"/>
                </a:lnTo>
                <a:lnTo>
                  <a:pt x="4005781" y="136448"/>
                </a:lnTo>
                <a:lnTo>
                  <a:pt x="3976290" y="102758"/>
                </a:lnTo>
                <a:lnTo>
                  <a:pt x="3942785" y="73104"/>
                </a:lnTo>
                <a:lnTo>
                  <a:pt x="3905682" y="47902"/>
                </a:lnTo>
                <a:lnTo>
                  <a:pt x="3865397" y="27572"/>
                </a:lnTo>
                <a:lnTo>
                  <a:pt x="3822346" y="12533"/>
                </a:lnTo>
                <a:lnTo>
                  <a:pt x="3776945" y="3203"/>
                </a:lnTo>
                <a:lnTo>
                  <a:pt x="3729609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6567" y="0"/>
            <a:ext cx="450533" cy="451484"/>
          </a:xfrm>
          <a:custGeom>
            <a:avLst/>
            <a:gdLst/>
            <a:ahLst/>
            <a:cxnLst/>
            <a:rect l="l" t="t" r="r" b="b"/>
            <a:pathLst>
              <a:path w="600710" h="451484">
                <a:moveTo>
                  <a:pt x="558038" y="0"/>
                </a:moveTo>
                <a:lnTo>
                  <a:pt x="42290" y="0"/>
                </a:lnTo>
                <a:lnTo>
                  <a:pt x="23621" y="34544"/>
                </a:lnTo>
                <a:lnTo>
                  <a:pt x="13501" y="62069"/>
                </a:lnTo>
                <a:lnTo>
                  <a:pt x="6095" y="90820"/>
                </a:lnTo>
                <a:lnTo>
                  <a:pt x="1547" y="120644"/>
                </a:lnTo>
                <a:lnTo>
                  <a:pt x="0" y="151383"/>
                </a:lnTo>
                <a:lnTo>
                  <a:pt x="3927" y="200060"/>
                </a:lnTo>
                <a:lnTo>
                  <a:pt x="15299" y="246236"/>
                </a:lnTo>
                <a:lnTo>
                  <a:pt x="33497" y="289294"/>
                </a:lnTo>
                <a:lnTo>
                  <a:pt x="57903" y="328617"/>
                </a:lnTo>
                <a:lnTo>
                  <a:pt x="87899" y="363585"/>
                </a:lnTo>
                <a:lnTo>
                  <a:pt x="122867" y="393581"/>
                </a:lnTo>
                <a:lnTo>
                  <a:pt x="162190" y="417987"/>
                </a:lnTo>
                <a:lnTo>
                  <a:pt x="205248" y="436185"/>
                </a:lnTo>
                <a:lnTo>
                  <a:pt x="251424" y="447557"/>
                </a:lnTo>
                <a:lnTo>
                  <a:pt x="300100" y="451485"/>
                </a:lnTo>
                <a:lnTo>
                  <a:pt x="348811" y="447557"/>
                </a:lnTo>
                <a:lnTo>
                  <a:pt x="395015" y="436185"/>
                </a:lnTo>
                <a:lnTo>
                  <a:pt x="438095" y="417987"/>
                </a:lnTo>
                <a:lnTo>
                  <a:pt x="477433" y="393581"/>
                </a:lnTo>
                <a:lnTo>
                  <a:pt x="512413" y="363585"/>
                </a:lnTo>
                <a:lnTo>
                  <a:pt x="542416" y="328617"/>
                </a:lnTo>
                <a:lnTo>
                  <a:pt x="566827" y="289294"/>
                </a:lnTo>
                <a:lnTo>
                  <a:pt x="585028" y="246236"/>
                </a:lnTo>
                <a:lnTo>
                  <a:pt x="596400" y="200060"/>
                </a:lnTo>
                <a:lnTo>
                  <a:pt x="600328" y="151383"/>
                </a:lnTo>
                <a:lnTo>
                  <a:pt x="598781" y="120644"/>
                </a:lnTo>
                <a:lnTo>
                  <a:pt x="594232" y="90820"/>
                </a:lnTo>
                <a:lnTo>
                  <a:pt x="586827" y="62069"/>
                </a:lnTo>
                <a:lnTo>
                  <a:pt x="576707" y="34544"/>
                </a:lnTo>
                <a:lnTo>
                  <a:pt x="558038" y="0"/>
                </a:lnTo>
                <a:close/>
              </a:path>
            </a:pathLst>
          </a:custGeom>
          <a:solidFill>
            <a:srgbClr val="E9D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2415" y="1537716"/>
            <a:ext cx="535305" cy="713740"/>
          </a:xfrm>
          <a:custGeom>
            <a:avLst/>
            <a:gdLst/>
            <a:ahLst/>
            <a:cxnLst/>
            <a:rect l="l" t="t" r="r" b="b"/>
            <a:pathLst>
              <a:path w="713739" h="713739">
                <a:moveTo>
                  <a:pt x="356615" y="0"/>
                </a:moveTo>
                <a:lnTo>
                  <a:pt x="308220" y="3255"/>
                </a:lnTo>
                <a:lnTo>
                  <a:pt x="261805" y="12737"/>
                </a:lnTo>
                <a:lnTo>
                  <a:pt x="217795" y="28021"/>
                </a:lnTo>
                <a:lnTo>
                  <a:pt x="176614" y="48683"/>
                </a:lnTo>
                <a:lnTo>
                  <a:pt x="138688" y="74298"/>
                </a:lnTo>
                <a:lnTo>
                  <a:pt x="104441" y="104441"/>
                </a:lnTo>
                <a:lnTo>
                  <a:pt x="74298" y="138688"/>
                </a:lnTo>
                <a:lnTo>
                  <a:pt x="48683" y="176614"/>
                </a:lnTo>
                <a:lnTo>
                  <a:pt x="28021" y="217795"/>
                </a:lnTo>
                <a:lnTo>
                  <a:pt x="12737" y="261805"/>
                </a:lnTo>
                <a:lnTo>
                  <a:pt x="3255" y="308220"/>
                </a:lnTo>
                <a:lnTo>
                  <a:pt x="0" y="356616"/>
                </a:lnTo>
                <a:lnTo>
                  <a:pt x="3255" y="405011"/>
                </a:lnTo>
                <a:lnTo>
                  <a:pt x="12737" y="451426"/>
                </a:lnTo>
                <a:lnTo>
                  <a:pt x="28021" y="495436"/>
                </a:lnTo>
                <a:lnTo>
                  <a:pt x="48683" y="536617"/>
                </a:lnTo>
                <a:lnTo>
                  <a:pt x="74298" y="574543"/>
                </a:lnTo>
                <a:lnTo>
                  <a:pt x="104441" y="608790"/>
                </a:lnTo>
                <a:lnTo>
                  <a:pt x="138688" y="638933"/>
                </a:lnTo>
                <a:lnTo>
                  <a:pt x="176614" y="664548"/>
                </a:lnTo>
                <a:lnTo>
                  <a:pt x="217795" y="685210"/>
                </a:lnTo>
                <a:lnTo>
                  <a:pt x="261805" y="700494"/>
                </a:lnTo>
                <a:lnTo>
                  <a:pt x="308220" y="709976"/>
                </a:lnTo>
                <a:lnTo>
                  <a:pt x="356615" y="713232"/>
                </a:lnTo>
                <a:lnTo>
                  <a:pt x="405011" y="709976"/>
                </a:lnTo>
                <a:lnTo>
                  <a:pt x="451426" y="700494"/>
                </a:lnTo>
                <a:lnTo>
                  <a:pt x="495436" y="685210"/>
                </a:lnTo>
                <a:lnTo>
                  <a:pt x="536617" y="664548"/>
                </a:lnTo>
                <a:lnTo>
                  <a:pt x="574543" y="638933"/>
                </a:lnTo>
                <a:lnTo>
                  <a:pt x="608790" y="608790"/>
                </a:lnTo>
                <a:lnTo>
                  <a:pt x="638933" y="574543"/>
                </a:lnTo>
                <a:lnTo>
                  <a:pt x="664548" y="536617"/>
                </a:lnTo>
                <a:lnTo>
                  <a:pt x="685210" y="495436"/>
                </a:lnTo>
                <a:lnTo>
                  <a:pt x="700494" y="451426"/>
                </a:lnTo>
                <a:lnTo>
                  <a:pt x="709976" y="405011"/>
                </a:lnTo>
                <a:lnTo>
                  <a:pt x="713232" y="356616"/>
                </a:lnTo>
                <a:lnTo>
                  <a:pt x="709976" y="308220"/>
                </a:lnTo>
                <a:lnTo>
                  <a:pt x="700494" y="261805"/>
                </a:lnTo>
                <a:lnTo>
                  <a:pt x="685210" y="217795"/>
                </a:lnTo>
                <a:lnTo>
                  <a:pt x="664548" y="176614"/>
                </a:lnTo>
                <a:lnTo>
                  <a:pt x="638933" y="138688"/>
                </a:lnTo>
                <a:lnTo>
                  <a:pt x="608790" y="104441"/>
                </a:lnTo>
                <a:lnTo>
                  <a:pt x="574543" y="74298"/>
                </a:lnTo>
                <a:lnTo>
                  <a:pt x="536617" y="48683"/>
                </a:lnTo>
                <a:lnTo>
                  <a:pt x="495436" y="28021"/>
                </a:lnTo>
                <a:lnTo>
                  <a:pt x="451426" y="12737"/>
                </a:lnTo>
                <a:lnTo>
                  <a:pt x="405011" y="3255"/>
                </a:lnTo>
                <a:lnTo>
                  <a:pt x="356615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44124" y="5235955"/>
            <a:ext cx="535305" cy="712470"/>
          </a:xfrm>
          <a:custGeom>
            <a:avLst/>
            <a:gdLst/>
            <a:ahLst/>
            <a:cxnLst/>
            <a:rect l="l" t="t" r="r" b="b"/>
            <a:pathLst>
              <a:path w="713739" h="712470">
                <a:moveTo>
                  <a:pt x="356997" y="0"/>
                </a:moveTo>
                <a:lnTo>
                  <a:pt x="356108" y="0"/>
                </a:lnTo>
                <a:lnTo>
                  <a:pt x="307775" y="3249"/>
                </a:lnTo>
                <a:lnTo>
                  <a:pt x="261423" y="12717"/>
                </a:lnTo>
                <a:lnTo>
                  <a:pt x="217473" y="27978"/>
                </a:lnTo>
                <a:lnTo>
                  <a:pt x="176351" y="48609"/>
                </a:lnTo>
                <a:lnTo>
                  <a:pt x="138479" y="74187"/>
                </a:lnTo>
                <a:lnTo>
                  <a:pt x="104282" y="104287"/>
                </a:lnTo>
                <a:lnTo>
                  <a:pt x="74184" y="138487"/>
                </a:lnTo>
                <a:lnTo>
                  <a:pt x="48608" y="176362"/>
                </a:lnTo>
                <a:lnTo>
                  <a:pt x="27977" y="217489"/>
                </a:lnTo>
                <a:lnTo>
                  <a:pt x="12717" y="261445"/>
                </a:lnTo>
                <a:lnTo>
                  <a:pt x="3249" y="307805"/>
                </a:lnTo>
                <a:lnTo>
                  <a:pt x="0" y="356146"/>
                </a:lnTo>
                <a:lnTo>
                  <a:pt x="3249" y="404480"/>
                </a:lnTo>
                <a:lnTo>
                  <a:pt x="12717" y="450837"/>
                </a:lnTo>
                <a:lnTo>
                  <a:pt x="27977" y="494794"/>
                </a:lnTo>
                <a:lnTo>
                  <a:pt x="48608" y="535925"/>
                </a:lnTo>
                <a:lnTo>
                  <a:pt x="74184" y="573807"/>
                </a:lnTo>
                <a:lnTo>
                  <a:pt x="104282" y="608015"/>
                </a:lnTo>
                <a:lnTo>
                  <a:pt x="138479" y="638125"/>
                </a:lnTo>
                <a:lnTo>
                  <a:pt x="176351" y="663711"/>
                </a:lnTo>
                <a:lnTo>
                  <a:pt x="217473" y="684351"/>
                </a:lnTo>
                <a:lnTo>
                  <a:pt x="261423" y="699619"/>
                </a:lnTo>
                <a:lnTo>
                  <a:pt x="307775" y="709091"/>
                </a:lnTo>
                <a:lnTo>
                  <a:pt x="356108" y="712343"/>
                </a:lnTo>
                <a:lnTo>
                  <a:pt x="356997" y="712343"/>
                </a:lnTo>
                <a:lnTo>
                  <a:pt x="405331" y="709091"/>
                </a:lnTo>
                <a:lnTo>
                  <a:pt x="451691" y="699619"/>
                </a:lnTo>
                <a:lnTo>
                  <a:pt x="495651" y="684351"/>
                </a:lnTo>
                <a:lnTo>
                  <a:pt x="536786" y="663711"/>
                </a:lnTo>
                <a:lnTo>
                  <a:pt x="574673" y="638125"/>
                </a:lnTo>
                <a:lnTo>
                  <a:pt x="608885" y="608015"/>
                </a:lnTo>
                <a:lnTo>
                  <a:pt x="638999" y="573807"/>
                </a:lnTo>
                <a:lnTo>
                  <a:pt x="664591" y="535925"/>
                </a:lnTo>
                <a:lnTo>
                  <a:pt x="685234" y="494794"/>
                </a:lnTo>
                <a:lnTo>
                  <a:pt x="700505" y="450837"/>
                </a:lnTo>
                <a:lnTo>
                  <a:pt x="709979" y="404480"/>
                </a:lnTo>
                <a:lnTo>
                  <a:pt x="713232" y="356146"/>
                </a:lnTo>
                <a:lnTo>
                  <a:pt x="709979" y="307805"/>
                </a:lnTo>
                <a:lnTo>
                  <a:pt x="700505" y="261445"/>
                </a:lnTo>
                <a:lnTo>
                  <a:pt x="685234" y="217489"/>
                </a:lnTo>
                <a:lnTo>
                  <a:pt x="664590" y="176362"/>
                </a:lnTo>
                <a:lnTo>
                  <a:pt x="638999" y="138487"/>
                </a:lnTo>
                <a:lnTo>
                  <a:pt x="608885" y="104287"/>
                </a:lnTo>
                <a:lnTo>
                  <a:pt x="574673" y="74187"/>
                </a:lnTo>
                <a:lnTo>
                  <a:pt x="536786" y="48609"/>
                </a:lnTo>
                <a:lnTo>
                  <a:pt x="495651" y="27978"/>
                </a:lnTo>
                <a:lnTo>
                  <a:pt x="451691" y="12717"/>
                </a:lnTo>
                <a:lnTo>
                  <a:pt x="405331" y="3249"/>
                </a:lnTo>
                <a:lnTo>
                  <a:pt x="356997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7822" y="2732405"/>
            <a:ext cx="1015365" cy="600075"/>
          </a:xfrm>
          <a:custGeom>
            <a:avLst/>
            <a:gdLst/>
            <a:ahLst/>
            <a:cxnLst/>
            <a:rect l="l" t="t" r="r" b="b"/>
            <a:pathLst>
              <a:path w="1353820" h="600075">
                <a:moveTo>
                  <a:pt x="1053464" y="0"/>
                </a:moveTo>
                <a:lnTo>
                  <a:pt x="299719" y="0"/>
                </a:lnTo>
                <a:lnTo>
                  <a:pt x="251115" y="3924"/>
                </a:lnTo>
                <a:lnTo>
                  <a:pt x="205004" y="15285"/>
                </a:lnTo>
                <a:lnTo>
                  <a:pt x="162003" y="33467"/>
                </a:lnTo>
                <a:lnTo>
                  <a:pt x="122730" y="57851"/>
                </a:lnTo>
                <a:lnTo>
                  <a:pt x="87804" y="87820"/>
                </a:lnTo>
                <a:lnTo>
                  <a:pt x="57842" y="122758"/>
                </a:lnTo>
                <a:lnTo>
                  <a:pt x="33463" y="162046"/>
                </a:lnTo>
                <a:lnTo>
                  <a:pt x="15284" y="205069"/>
                </a:lnTo>
                <a:lnTo>
                  <a:pt x="3924" y="251208"/>
                </a:lnTo>
                <a:lnTo>
                  <a:pt x="0" y="299847"/>
                </a:lnTo>
                <a:lnTo>
                  <a:pt x="3924" y="348451"/>
                </a:lnTo>
                <a:lnTo>
                  <a:pt x="15284" y="394562"/>
                </a:lnTo>
                <a:lnTo>
                  <a:pt x="33463" y="437563"/>
                </a:lnTo>
                <a:lnTo>
                  <a:pt x="57842" y="476836"/>
                </a:lnTo>
                <a:lnTo>
                  <a:pt x="87804" y="511762"/>
                </a:lnTo>
                <a:lnTo>
                  <a:pt x="122730" y="541724"/>
                </a:lnTo>
                <a:lnTo>
                  <a:pt x="162003" y="566103"/>
                </a:lnTo>
                <a:lnTo>
                  <a:pt x="205004" y="584282"/>
                </a:lnTo>
                <a:lnTo>
                  <a:pt x="251115" y="595642"/>
                </a:lnTo>
                <a:lnTo>
                  <a:pt x="299719" y="599567"/>
                </a:lnTo>
                <a:lnTo>
                  <a:pt x="1053464" y="599567"/>
                </a:lnTo>
                <a:lnTo>
                  <a:pt x="1102103" y="595642"/>
                </a:lnTo>
                <a:lnTo>
                  <a:pt x="1148242" y="584282"/>
                </a:lnTo>
                <a:lnTo>
                  <a:pt x="1191265" y="566103"/>
                </a:lnTo>
                <a:lnTo>
                  <a:pt x="1230553" y="541724"/>
                </a:lnTo>
                <a:lnTo>
                  <a:pt x="1265491" y="511762"/>
                </a:lnTo>
                <a:lnTo>
                  <a:pt x="1295460" y="476836"/>
                </a:lnTo>
                <a:lnTo>
                  <a:pt x="1319844" y="437563"/>
                </a:lnTo>
                <a:lnTo>
                  <a:pt x="1338026" y="394562"/>
                </a:lnTo>
                <a:lnTo>
                  <a:pt x="1349387" y="348451"/>
                </a:lnTo>
                <a:lnTo>
                  <a:pt x="1353311" y="299847"/>
                </a:lnTo>
                <a:lnTo>
                  <a:pt x="1349387" y="251208"/>
                </a:lnTo>
                <a:lnTo>
                  <a:pt x="1338026" y="205069"/>
                </a:lnTo>
                <a:lnTo>
                  <a:pt x="1319844" y="162046"/>
                </a:lnTo>
                <a:lnTo>
                  <a:pt x="1295460" y="122758"/>
                </a:lnTo>
                <a:lnTo>
                  <a:pt x="1265491" y="87820"/>
                </a:lnTo>
                <a:lnTo>
                  <a:pt x="1230553" y="57851"/>
                </a:lnTo>
                <a:lnTo>
                  <a:pt x="1191265" y="33467"/>
                </a:lnTo>
                <a:lnTo>
                  <a:pt x="1148242" y="15285"/>
                </a:lnTo>
                <a:lnTo>
                  <a:pt x="1102103" y="3924"/>
                </a:lnTo>
                <a:lnTo>
                  <a:pt x="1053464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8763" y="3584321"/>
            <a:ext cx="430530" cy="574040"/>
          </a:xfrm>
          <a:custGeom>
            <a:avLst/>
            <a:gdLst/>
            <a:ahLst/>
            <a:cxnLst/>
            <a:rect l="l" t="t" r="r" b="b"/>
            <a:pathLst>
              <a:path w="574039" h="574039">
                <a:moveTo>
                  <a:pt x="287019" y="0"/>
                </a:moveTo>
                <a:lnTo>
                  <a:pt x="240468" y="3753"/>
                </a:lnTo>
                <a:lnTo>
                  <a:pt x="196307" y="14621"/>
                </a:lnTo>
                <a:lnTo>
                  <a:pt x="155126" y="32013"/>
                </a:lnTo>
                <a:lnTo>
                  <a:pt x="117518" y="55339"/>
                </a:lnTo>
                <a:lnTo>
                  <a:pt x="84074" y="84010"/>
                </a:lnTo>
                <a:lnTo>
                  <a:pt x="55384" y="117436"/>
                </a:lnTo>
                <a:lnTo>
                  <a:pt x="32040" y="155027"/>
                </a:lnTo>
                <a:lnTo>
                  <a:pt x="14634" y="196193"/>
                </a:lnTo>
                <a:lnTo>
                  <a:pt x="3757" y="240345"/>
                </a:lnTo>
                <a:lnTo>
                  <a:pt x="0" y="286892"/>
                </a:lnTo>
                <a:lnTo>
                  <a:pt x="3757" y="333440"/>
                </a:lnTo>
                <a:lnTo>
                  <a:pt x="14634" y="377592"/>
                </a:lnTo>
                <a:lnTo>
                  <a:pt x="32040" y="418758"/>
                </a:lnTo>
                <a:lnTo>
                  <a:pt x="55384" y="456349"/>
                </a:lnTo>
                <a:lnTo>
                  <a:pt x="84074" y="489775"/>
                </a:lnTo>
                <a:lnTo>
                  <a:pt x="117518" y="518446"/>
                </a:lnTo>
                <a:lnTo>
                  <a:pt x="155126" y="541772"/>
                </a:lnTo>
                <a:lnTo>
                  <a:pt x="196307" y="559164"/>
                </a:lnTo>
                <a:lnTo>
                  <a:pt x="240468" y="570032"/>
                </a:lnTo>
                <a:lnTo>
                  <a:pt x="287019" y="573785"/>
                </a:lnTo>
                <a:lnTo>
                  <a:pt x="333536" y="570032"/>
                </a:lnTo>
                <a:lnTo>
                  <a:pt x="377670" y="559164"/>
                </a:lnTo>
                <a:lnTo>
                  <a:pt x="418829" y="541772"/>
                </a:lnTo>
                <a:lnTo>
                  <a:pt x="456421" y="518446"/>
                </a:lnTo>
                <a:lnTo>
                  <a:pt x="489854" y="489775"/>
                </a:lnTo>
                <a:lnTo>
                  <a:pt x="518536" y="456349"/>
                </a:lnTo>
                <a:lnTo>
                  <a:pt x="541875" y="418758"/>
                </a:lnTo>
                <a:lnTo>
                  <a:pt x="559279" y="377592"/>
                </a:lnTo>
                <a:lnTo>
                  <a:pt x="570155" y="333440"/>
                </a:lnTo>
                <a:lnTo>
                  <a:pt x="573913" y="286892"/>
                </a:lnTo>
                <a:lnTo>
                  <a:pt x="570155" y="240345"/>
                </a:lnTo>
                <a:lnTo>
                  <a:pt x="559279" y="196193"/>
                </a:lnTo>
                <a:lnTo>
                  <a:pt x="541875" y="155027"/>
                </a:lnTo>
                <a:lnTo>
                  <a:pt x="518536" y="117436"/>
                </a:lnTo>
                <a:lnTo>
                  <a:pt x="489854" y="84010"/>
                </a:lnTo>
                <a:lnTo>
                  <a:pt x="456421" y="55339"/>
                </a:lnTo>
                <a:lnTo>
                  <a:pt x="418829" y="32013"/>
                </a:lnTo>
                <a:lnTo>
                  <a:pt x="377670" y="14621"/>
                </a:lnTo>
                <a:lnTo>
                  <a:pt x="333536" y="3753"/>
                </a:lnTo>
                <a:lnTo>
                  <a:pt x="287019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159" y="4615435"/>
            <a:ext cx="679608" cy="471805"/>
          </a:xfrm>
          <a:custGeom>
            <a:avLst/>
            <a:gdLst/>
            <a:ahLst/>
            <a:cxnLst/>
            <a:rect l="l" t="t" r="r" b="b"/>
            <a:pathLst>
              <a:path w="906144" h="471804">
                <a:moveTo>
                  <a:pt x="669899" y="0"/>
                </a:moveTo>
                <a:lnTo>
                  <a:pt x="235788" y="0"/>
                </a:lnTo>
                <a:lnTo>
                  <a:pt x="188271" y="4794"/>
                </a:lnTo>
                <a:lnTo>
                  <a:pt x="144012" y="18543"/>
                </a:lnTo>
                <a:lnTo>
                  <a:pt x="103960" y="40297"/>
                </a:lnTo>
                <a:lnTo>
                  <a:pt x="69064" y="69103"/>
                </a:lnTo>
                <a:lnTo>
                  <a:pt x="40271" y="104012"/>
                </a:lnTo>
                <a:lnTo>
                  <a:pt x="18530" y="144071"/>
                </a:lnTo>
                <a:lnTo>
                  <a:pt x="4790" y="188330"/>
                </a:lnTo>
                <a:lnTo>
                  <a:pt x="0" y="235839"/>
                </a:lnTo>
                <a:lnTo>
                  <a:pt x="4790" y="283347"/>
                </a:lnTo>
                <a:lnTo>
                  <a:pt x="18530" y="327606"/>
                </a:lnTo>
                <a:lnTo>
                  <a:pt x="40271" y="367665"/>
                </a:lnTo>
                <a:lnTo>
                  <a:pt x="69064" y="402574"/>
                </a:lnTo>
                <a:lnTo>
                  <a:pt x="103960" y="431380"/>
                </a:lnTo>
                <a:lnTo>
                  <a:pt x="144012" y="453134"/>
                </a:lnTo>
                <a:lnTo>
                  <a:pt x="188271" y="466883"/>
                </a:lnTo>
                <a:lnTo>
                  <a:pt x="235788" y="471678"/>
                </a:lnTo>
                <a:lnTo>
                  <a:pt x="669899" y="471678"/>
                </a:lnTo>
                <a:lnTo>
                  <a:pt x="717411" y="466883"/>
                </a:lnTo>
                <a:lnTo>
                  <a:pt x="761674" y="453134"/>
                </a:lnTo>
                <a:lnTo>
                  <a:pt x="801735" y="431380"/>
                </a:lnTo>
                <a:lnTo>
                  <a:pt x="836645" y="402574"/>
                </a:lnTo>
                <a:lnTo>
                  <a:pt x="865453" y="367665"/>
                </a:lnTo>
                <a:lnTo>
                  <a:pt x="887207" y="327606"/>
                </a:lnTo>
                <a:lnTo>
                  <a:pt x="900956" y="283347"/>
                </a:lnTo>
                <a:lnTo>
                  <a:pt x="905751" y="235839"/>
                </a:lnTo>
                <a:lnTo>
                  <a:pt x="900956" y="188330"/>
                </a:lnTo>
                <a:lnTo>
                  <a:pt x="887207" y="144071"/>
                </a:lnTo>
                <a:lnTo>
                  <a:pt x="865453" y="104012"/>
                </a:lnTo>
                <a:lnTo>
                  <a:pt x="836645" y="69103"/>
                </a:lnTo>
                <a:lnTo>
                  <a:pt x="801735" y="40297"/>
                </a:lnTo>
                <a:lnTo>
                  <a:pt x="761674" y="18543"/>
                </a:lnTo>
                <a:lnTo>
                  <a:pt x="717411" y="4794"/>
                </a:lnTo>
                <a:lnTo>
                  <a:pt x="669899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0159" y="948183"/>
            <a:ext cx="679608" cy="471805"/>
          </a:xfrm>
          <a:custGeom>
            <a:avLst/>
            <a:gdLst/>
            <a:ahLst/>
            <a:cxnLst/>
            <a:rect l="l" t="t" r="r" b="b"/>
            <a:pathLst>
              <a:path w="906144" h="471805">
                <a:moveTo>
                  <a:pt x="669899" y="0"/>
                </a:moveTo>
                <a:lnTo>
                  <a:pt x="235788" y="0"/>
                </a:lnTo>
                <a:lnTo>
                  <a:pt x="188271" y="4789"/>
                </a:lnTo>
                <a:lnTo>
                  <a:pt x="144012" y="18526"/>
                </a:lnTo>
                <a:lnTo>
                  <a:pt x="103960" y="40263"/>
                </a:lnTo>
                <a:lnTo>
                  <a:pt x="69064" y="69056"/>
                </a:lnTo>
                <a:lnTo>
                  <a:pt x="40271" y="103956"/>
                </a:lnTo>
                <a:lnTo>
                  <a:pt x="18530" y="144017"/>
                </a:lnTo>
                <a:lnTo>
                  <a:pt x="4790" y="188294"/>
                </a:lnTo>
                <a:lnTo>
                  <a:pt x="0" y="235838"/>
                </a:lnTo>
                <a:lnTo>
                  <a:pt x="4790" y="283341"/>
                </a:lnTo>
                <a:lnTo>
                  <a:pt x="18530" y="327586"/>
                </a:lnTo>
                <a:lnTo>
                  <a:pt x="40271" y="367625"/>
                </a:lnTo>
                <a:lnTo>
                  <a:pt x="69064" y="402510"/>
                </a:lnTo>
                <a:lnTo>
                  <a:pt x="103960" y="431293"/>
                </a:lnTo>
                <a:lnTo>
                  <a:pt x="144012" y="453026"/>
                </a:lnTo>
                <a:lnTo>
                  <a:pt x="188271" y="466761"/>
                </a:lnTo>
                <a:lnTo>
                  <a:pt x="235788" y="471550"/>
                </a:lnTo>
                <a:lnTo>
                  <a:pt x="669899" y="471550"/>
                </a:lnTo>
                <a:lnTo>
                  <a:pt x="717411" y="466761"/>
                </a:lnTo>
                <a:lnTo>
                  <a:pt x="761674" y="453026"/>
                </a:lnTo>
                <a:lnTo>
                  <a:pt x="801735" y="431293"/>
                </a:lnTo>
                <a:lnTo>
                  <a:pt x="836645" y="402510"/>
                </a:lnTo>
                <a:lnTo>
                  <a:pt x="865453" y="367625"/>
                </a:lnTo>
                <a:lnTo>
                  <a:pt x="887207" y="327586"/>
                </a:lnTo>
                <a:lnTo>
                  <a:pt x="900956" y="283341"/>
                </a:lnTo>
                <a:lnTo>
                  <a:pt x="905751" y="235838"/>
                </a:lnTo>
                <a:lnTo>
                  <a:pt x="900956" y="188294"/>
                </a:lnTo>
                <a:lnTo>
                  <a:pt x="887207" y="144017"/>
                </a:lnTo>
                <a:lnTo>
                  <a:pt x="865453" y="103956"/>
                </a:lnTo>
                <a:lnTo>
                  <a:pt x="836645" y="69056"/>
                </a:lnTo>
                <a:lnTo>
                  <a:pt x="801735" y="40263"/>
                </a:lnTo>
                <a:lnTo>
                  <a:pt x="761674" y="18526"/>
                </a:lnTo>
                <a:lnTo>
                  <a:pt x="717411" y="4789"/>
                </a:lnTo>
                <a:lnTo>
                  <a:pt x="669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0838" y="2794000"/>
            <a:ext cx="357663" cy="476884"/>
          </a:xfrm>
          <a:custGeom>
            <a:avLst/>
            <a:gdLst/>
            <a:ahLst/>
            <a:cxnLst/>
            <a:rect l="l" t="t" r="r" b="b"/>
            <a:pathLst>
              <a:path w="476885" h="476885">
                <a:moveTo>
                  <a:pt x="238252" y="0"/>
                </a:moveTo>
                <a:lnTo>
                  <a:pt x="190239" y="4840"/>
                </a:lnTo>
                <a:lnTo>
                  <a:pt x="145518" y="18724"/>
                </a:lnTo>
                <a:lnTo>
                  <a:pt x="105047" y="40692"/>
                </a:lnTo>
                <a:lnTo>
                  <a:pt x="69786" y="69786"/>
                </a:lnTo>
                <a:lnTo>
                  <a:pt x="40692" y="105047"/>
                </a:lnTo>
                <a:lnTo>
                  <a:pt x="18724" y="145518"/>
                </a:lnTo>
                <a:lnTo>
                  <a:pt x="4840" y="190239"/>
                </a:lnTo>
                <a:lnTo>
                  <a:pt x="0" y="238251"/>
                </a:lnTo>
                <a:lnTo>
                  <a:pt x="4840" y="286264"/>
                </a:lnTo>
                <a:lnTo>
                  <a:pt x="18724" y="330985"/>
                </a:lnTo>
                <a:lnTo>
                  <a:pt x="40692" y="371456"/>
                </a:lnTo>
                <a:lnTo>
                  <a:pt x="69786" y="406717"/>
                </a:lnTo>
                <a:lnTo>
                  <a:pt x="105047" y="435811"/>
                </a:lnTo>
                <a:lnTo>
                  <a:pt x="145518" y="457779"/>
                </a:lnTo>
                <a:lnTo>
                  <a:pt x="190239" y="471663"/>
                </a:lnTo>
                <a:lnTo>
                  <a:pt x="238252" y="476503"/>
                </a:lnTo>
                <a:lnTo>
                  <a:pt x="286264" y="471663"/>
                </a:lnTo>
                <a:lnTo>
                  <a:pt x="330985" y="457779"/>
                </a:lnTo>
                <a:lnTo>
                  <a:pt x="371456" y="435811"/>
                </a:lnTo>
                <a:lnTo>
                  <a:pt x="406717" y="406717"/>
                </a:lnTo>
                <a:lnTo>
                  <a:pt x="435811" y="371456"/>
                </a:lnTo>
                <a:lnTo>
                  <a:pt x="457779" y="330985"/>
                </a:lnTo>
                <a:lnTo>
                  <a:pt x="471663" y="286264"/>
                </a:lnTo>
                <a:lnTo>
                  <a:pt x="476503" y="238251"/>
                </a:lnTo>
                <a:lnTo>
                  <a:pt x="471663" y="190239"/>
                </a:lnTo>
                <a:lnTo>
                  <a:pt x="457779" y="145518"/>
                </a:lnTo>
                <a:lnTo>
                  <a:pt x="435811" y="105047"/>
                </a:lnTo>
                <a:lnTo>
                  <a:pt x="406717" y="69786"/>
                </a:lnTo>
                <a:lnTo>
                  <a:pt x="371456" y="40692"/>
                </a:lnTo>
                <a:lnTo>
                  <a:pt x="330985" y="18724"/>
                </a:lnTo>
                <a:lnTo>
                  <a:pt x="286264" y="4840"/>
                </a:lnTo>
                <a:lnTo>
                  <a:pt x="238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2893219" cy="6858000"/>
          </a:xfrm>
          <a:custGeom>
            <a:avLst/>
            <a:gdLst/>
            <a:ahLst/>
            <a:cxnLst/>
            <a:rect l="l" t="t" r="r" b="b"/>
            <a:pathLst>
              <a:path w="3857625" h="6858000">
                <a:moveTo>
                  <a:pt x="0" y="5206111"/>
                </a:moveTo>
                <a:lnTo>
                  <a:pt x="0" y="6857999"/>
                </a:lnTo>
                <a:lnTo>
                  <a:pt x="2337944" y="6857999"/>
                </a:lnTo>
                <a:lnTo>
                  <a:pt x="2386976" y="6853055"/>
                </a:lnTo>
                <a:lnTo>
                  <a:pt x="2432649" y="6838873"/>
                </a:lnTo>
                <a:lnTo>
                  <a:pt x="2473982" y="6816433"/>
                </a:lnTo>
                <a:lnTo>
                  <a:pt x="2509996" y="6786713"/>
                </a:lnTo>
                <a:lnTo>
                  <a:pt x="2539711" y="6750693"/>
                </a:lnTo>
                <a:lnTo>
                  <a:pt x="2562149" y="6709351"/>
                </a:lnTo>
                <a:lnTo>
                  <a:pt x="2576330" y="6663666"/>
                </a:lnTo>
                <a:lnTo>
                  <a:pt x="2581275" y="6614617"/>
                </a:lnTo>
                <a:lnTo>
                  <a:pt x="2576330" y="6565562"/>
                </a:lnTo>
                <a:lnTo>
                  <a:pt x="2562149" y="6519874"/>
                </a:lnTo>
                <a:lnTo>
                  <a:pt x="2539711" y="6478529"/>
                </a:lnTo>
                <a:lnTo>
                  <a:pt x="2509996" y="6442508"/>
                </a:lnTo>
                <a:lnTo>
                  <a:pt x="2473982" y="6412788"/>
                </a:lnTo>
                <a:lnTo>
                  <a:pt x="2432649" y="6390348"/>
                </a:lnTo>
                <a:lnTo>
                  <a:pt x="2386976" y="6376166"/>
                </a:lnTo>
                <a:lnTo>
                  <a:pt x="2337943" y="6371221"/>
                </a:lnTo>
                <a:lnTo>
                  <a:pt x="854024" y="6371221"/>
                </a:lnTo>
                <a:lnTo>
                  <a:pt x="807063" y="6366487"/>
                </a:lnTo>
                <a:lnTo>
                  <a:pt x="763324" y="6352909"/>
                </a:lnTo>
                <a:lnTo>
                  <a:pt x="723742" y="6331423"/>
                </a:lnTo>
                <a:lnTo>
                  <a:pt x="689255" y="6302968"/>
                </a:lnTo>
                <a:lnTo>
                  <a:pt x="660801" y="6268480"/>
                </a:lnTo>
                <a:lnTo>
                  <a:pt x="639317" y="6228896"/>
                </a:lnTo>
                <a:lnTo>
                  <a:pt x="625738" y="6185154"/>
                </a:lnTo>
                <a:lnTo>
                  <a:pt x="621004" y="6138189"/>
                </a:lnTo>
                <a:lnTo>
                  <a:pt x="625738" y="6091224"/>
                </a:lnTo>
                <a:lnTo>
                  <a:pt x="639317" y="6047482"/>
                </a:lnTo>
                <a:lnTo>
                  <a:pt x="660801" y="6007898"/>
                </a:lnTo>
                <a:lnTo>
                  <a:pt x="689255" y="5973410"/>
                </a:lnTo>
                <a:lnTo>
                  <a:pt x="723742" y="5944954"/>
                </a:lnTo>
                <a:lnTo>
                  <a:pt x="763324" y="5923469"/>
                </a:lnTo>
                <a:lnTo>
                  <a:pt x="807063" y="5909891"/>
                </a:lnTo>
                <a:lnTo>
                  <a:pt x="854024" y="5905157"/>
                </a:lnTo>
                <a:lnTo>
                  <a:pt x="3624579" y="5905157"/>
                </a:lnTo>
                <a:lnTo>
                  <a:pt x="3671530" y="5900422"/>
                </a:lnTo>
                <a:lnTo>
                  <a:pt x="3715267" y="5886844"/>
                </a:lnTo>
                <a:lnTo>
                  <a:pt x="3754852" y="5865359"/>
                </a:lnTo>
                <a:lnTo>
                  <a:pt x="3789346" y="5836905"/>
                </a:lnTo>
                <a:lnTo>
                  <a:pt x="3817809" y="5802419"/>
                </a:lnTo>
                <a:lnTo>
                  <a:pt x="3839303" y="5762837"/>
                </a:lnTo>
                <a:lnTo>
                  <a:pt x="3852888" y="5719097"/>
                </a:lnTo>
                <a:lnTo>
                  <a:pt x="3857625" y="5672137"/>
                </a:lnTo>
                <a:lnTo>
                  <a:pt x="3852888" y="5625171"/>
                </a:lnTo>
                <a:lnTo>
                  <a:pt x="3839303" y="5581432"/>
                </a:lnTo>
                <a:lnTo>
                  <a:pt x="3817809" y="5541856"/>
                </a:lnTo>
                <a:lnTo>
                  <a:pt x="3789346" y="5507378"/>
                </a:lnTo>
                <a:lnTo>
                  <a:pt x="3754852" y="5478934"/>
                </a:lnTo>
                <a:lnTo>
                  <a:pt x="3715267" y="5457458"/>
                </a:lnTo>
                <a:lnTo>
                  <a:pt x="3671530" y="5443887"/>
                </a:lnTo>
                <a:lnTo>
                  <a:pt x="3624579" y="5439156"/>
                </a:lnTo>
                <a:lnTo>
                  <a:pt x="233032" y="5439156"/>
                </a:lnTo>
                <a:lnTo>
                  <a:pt x="186067" y="5434421"/>
                </a:lnTo>
                <a:lnTo>
                  <a:pt x="142323" y="5420839"/>
                </a:lnTo>
                <a:lnTo>
                  <a:pt x="102739" y="5399347"/>
                </a:lnTo>
                <a:lnTo>
                  <a:pt x="68251" y="5370879"/>
                </a:lnTo>
                <a:lnTo>
                  <a:pt x="39795" y="5336371"/>
                </a:lnTo>
                <a:lnTo>
                  <a:pt x="18310" y="5296757"/>
                </a:lnTo>
                <a:lnTo>
                  <a:pt x="4732" y="5252974"/>
                </a:lnTo>
                <a:lnTo>
                  <a:pt x="0" y="5206111"/>
                </a:lnTo>
                <a:close/>
              </a:path>
              <a:path w="3857625" h="6858000">
                <a:moveTo>
                  <a:pt x="330390" y="4505960"/>
                </a:moveTo>
                <a:lnTo>
                  <a:pt x="0" y="4505960"/>
                </a:lnTo>
                <a:lnTo>
                  <a:pt x="0" y="5206111"/>
                </a:lnTo>
                <a:lnTo>
                  <a:pt x="4732" y="5159121"/>
                </a:lnTo>
                <a:lnTo>
                  <a:pt x="18310" y="5115384"/>
                </a:lnTo>
                <a:lnTo>
                  <a:pt x="39795" y="5075804"/>
                </a:lnTo>
                <a:lnTo>
                  <a:pt x="68251" y="5041318"/>
                </a:lnTo>
                <a:lnTo>
                  <a:pt x="102739" y="5012864"/>
                </a:lnTo>
                <a:lnTo>
                  <a:pt x="142323" y="4991379"/>
                </a:lnTo>
                <a:lnTo>
                  <a:pt x="186067" y="4977800"/>
                </a:lnTo>
                <a:lnTo>
                  <a:pt x="233032" y="4973066"/>
                </a:lnTo>
                <a:lnTo>
                  <a:pt x="271970" y="4973066"/>
                </a:lnTo>
                <a:lnTo>
                  <a:pt x="271970" y="4972050"/>
                </a:lnTo>
                <a:lnTo>
                  <a:pt x="330390" y="4972050"/>
                </a:lnTo>
                <a:lnTo>
                  <a:pt x="377355" y="4967313"/>
                </a:lnTo>
                <a:lnTo>
                  <a:pt x="421097" y="4953728"/>
                </a:lnTo>
                <a:lnTo>
                  <a:pt x="460681" y="4932234"/>
                </a:lnTo>
                <a:lnTo>
                  <a:pt x="495169" y="4903771"/>
                </a:lnTo>
                <a:lnTo>
                  <a:pt x="523624" y="4869277"/>
                </a:lnTo>
                <a:lnTo>
                  <a:pt x="545110" y="4829692"/>
                </a:lnTo>
                <a:lnTo>
                  <a:pt x="558688" y="4785955"/>
                </a:lnTo>
                <a:lnTo>
                  <a:pt x="563422" y="4739005"/>
                </a:lnTo>
                <a:lnTo>
                  <a:pt x="558688" y="4692054"/>
                </a:lnTo>
                <a:lnTo>
                  <a:pt x="545110" y="4648317"/>
                </a:lnTo>
                <a:lnTo>
                  <a:pt x="523624" y="4608732"/>
                </a:lnTo>
                <a:lnTo>
                  <a:pt x="495169" y="4574238"/>
                </a:lnTo>
                <a:lnTo>
                  <a:pt x="460681" y="4545775"/>
                </a:lnTo>
                <a:lnTo>
                  <a:pt x="421097" y="4524281"/>
                </a:lnTo>
                <a:lnTo>
                  <a:pt x="377355" y="4510696"/>
                </a:lnTo>
                <a:lnTo>
                  <a:pt x="330390" y="4505960"/>
                </a:lnTo>
                <a:close/>
              </a:path>
              <a:path w="3857625" h="6858000">
                <a:moveTo>
                  <a:pt x="0" y="3381375"/>
                </a:moveTo>
                <a:lnTo>
                  <a:pt x="0" y="4081399"/>
                </a:lnTo>
                <a:lnTo>
                  <a:pt x="1622933" y="4081399"/>
                </a:lnTo>
                <a:lnTo>
                  <a:pt x="1669883" y="4076667"/>
                </a:lnTo>
                <a:lnTo>
                  <a:pt x="1713620" y="4063097"/>
                </a:lnTo>
                <a:lnTo>
                  <a:pt x="1753205" y="4041623"/>
                </a:lnTo>
                <a:lnTo>
                  <a:pt x="1787699" y="4013184"/>
                </a:lnTo>
                <a:lnTo>
                  <a:pt x="1816162" y="3978713"/>
                </a:lnTo>
                <a:lnTo>
                  <a:pt x="1837656" y="3939149"/>
                </a:lnTo>
                <a:lnTo>
                  <a:pt x="1851241" y="3895426"/>
                </a:lnTo>
                <a:lnTo>
                  <a:pt x="1855977" y="3848480"/>
                </a:lnTo>
                <a:lnTo>
                  <a:pt x="1851241" y="3801493"/>
                </a:lnTo>
                <a:lnTo>
                  <a:pt x="1837656" y="3757739"/>
                </a:lnTo>
                <a:lnTo>
                  <a:pt x="1816162" y="3718152"/>
                </a:lnTo>
                <a:lnTo>
                  <a:pt x="1787699" y="3683666"/>
                </a:lnTo>
                <a:lnTo>
                  <a:pt x="1753205" y="3655217"/>
                </a:lnTo>
                <a:lnTo>
                  <a:pt x="1713620" y="3633739"/>
                </a:lnTo>
                <a:lnTo>
                  <a:pt x="1669883" y="3620167"/>
                </a:lnTo>
                <a:lnTo>
                  <a:pt x="1622933" y="3615436"/>
                </a:lnTo>
                <a:lnTo>
                  <a:pt x="1505585" y="3615436"/>
                </a:lnTo>
                <a:lnTo>
                  <a:pt x="1505585" y="3614420"/>
                </a:lnTo>
                <a:lnTo>
                  <a:pt x="233032" y="3614420"/>
                </a:lnTo>
                <a:lnTo>
                  <a:pt x="186067" y="3609685"/>
                </a:lnTo>
                <a:lnTo>
                  <a:pt x="142324" y="3596106"/>
                </a:lnTo>
                <a:lnTo>
                  <a:pt x="102740" y="3574621"/>
                </a:lnTo>
                <a:lnTo>
                  <a:pt x="68252" y="3546167"/>
                </a:lnTo>
                <a:lnTo>
                  <a:pt x="39797" y="3511681"/>
                </a:lnTo>
                <a:lnTo>
                  <a:pt x="18311" y="3472101"/>
                </a:lnTo>
                <a:lnTo>
                  <a:pt x="4733" y="3428365"/>
                </a:lnTo>
                <a:lnTo>
                  <a:pt x="0" y="3381375"/>
                </a:lnTo>
                <a:close/>
              </a:path>
              <a:path w="3857625" h="6858000">
                <a:moveTo>
                  <a:pt x="0" y="1481201"/>
                </a:moveTo>
                <a:lnTo>
                  <a:pt x="0" y="3381375"/>
                </a:lnTo>
                <a:lnTo>
                  <a:pt x="4733" y="3334385"/>
                </a:lnTo>
                <a:lnTo>
                  <a:pt x="18311" y="3290648"/>
                </a:lnTo>
                <a:lnTo>
                  <a:pt x="39797" y="3251068"/>
                </a:lnTo>
                <a:lnTo>
                  <a:pt x="68252" y="3216582"/>
                </a:lnTo>
                <a:lnTo>
                  <a:pt x="102740" y="3188128"/>
                </a:lnTo>
                <a:lnTo>
                  <a:pt x="142324" y="3166643"/>
                </a:lnTo>
                <a:lnTo>
                  <a:pt x="186067" y="3153064"/>
                </a:lnTo>
                <a:lnTo>
                  <a:pt x="233032" y="3148329"/>
                </a:lnTo>
                <a:lnTo>
                  <a:pt x="1505585" y="3148329"/>
                </a:lnTo>
                <a:lnTo>
                  <a:pt x="1505585" y="3147314"/>
                </a:lnTo>
                <a:lnTo>
                  <a:pt x="2348230" y="3147314"/>
                </a:lnTo>
                <a:lnTo>
                  <a:pt x="2395180" y="3142582"/>
                </a:lnTo>
                <a:lnTo>
                  <a:pt x="2438917" y="3129010"/>
                </a:lnTo>
                <a:lnTo>
                  <a:pt x="2478502" y="3107532"/>
                </a:lnTo>
                <a:lnTo>
                  <a:pt x="2512996" y="3079083"/>
                </a:lnTo>
                <a:lnTo>
                  <a:pt x="2541459" y="3044597"/>
                </a:lnTo>
                <a:lnTo>
                  <a:pt x="2562953" y="3005010"/>
                </a:lnTo>
                <a:lnTo>
                  <a:pt x="2576538" y="2961256"/>
                </a:lnTo>
                <a:lnTo>
                  <a:pt x="2581275" y="2914269"/>
                </a:lnTo>
                <a:lnTo>
                  <a:pt x="2576538" y="2867323"/>
                </a:lnTo>
                <a:lnTo>
                  <a:pt x="2562953" y="2823600"/>
                </a:lnTo>
                <a:lnTo>
                  <a:pt x="2541459" y="2784036"/>
                </a:lnTo>
                <a:lnTo>
                  <a:pt x="2512996" y="2749565"/>
                </a:lnTo>
                <a:lnTo>
                  <a:pt x="2478502" y="2721126"/>
                </a:lnTo>
                <a:lnTo>
                  <a:pt x="2438917" y="2699652"/>
                </a:lnTo>
                <a:lnTo>
                  <a:pt x="2395180" y="2686082"/>
                </a:lnTo>
                <a:lnTo>
                  <a:pt x="2348230" y="2681351"/>
                </a:lnTo>
                <a:lnTo>
                  <a:pt x="871359" y="2681351"/>
                </a:lnTo>
                <a:lnTo>
                  <a:pt x="826358" y="2677315"/>
                </a:lnTo>
                <a:lnTo>
                  <a:pt x="784003" y="2665681"/>
                </a:lnTo>
                <a:lnTo>
                  <a:pt x="745001" y="2647155"/>
                </a:lnTo>
                <a:lnTo>
                  <a:pt x="710060" y="2622445"/>
                </a:lnTo>
                <a:lnTo>
                  <a:pt x="679885" y="2592259"/>
                </a:lnTo>
                <a:lnTo>
                  <a:pt x="655185" y="2557304"/>
                </a:lnTo>
                <a:lnTo>
                  <a:pt x="636667" y="2518289"/>
                </a:lnTo>
                <a:lnTo>
                  <a:pt x="625038" y="2475921"/>
                </a:lnTo>
                <a:lnTo>
                  <a:pt x="621004" y="2430907"/>
                </a:lnTo>
                <a:lnTo>
                  <a:pt x="626090" y="2380439"/>
                </a:lnTo>
                <a:lnTo>
                  <a:pt x="640678" y="2333447"/>
                </a:lnTo>
                <a:lnTo>
                  <a:pt x="663760" y="2290931"/>
                </a:lnTo>
                <a:lnTo>
                  <a:pt x="694330" y="2253893"/>
                </a:lnTo>
                <a:lnTo>
                  <a:pt x="731381" y="2223336"/>
                </a:lnTo>
                <a:lnTo>
                  <a:pt x="773908" y="2200260"/>
                </a:lnTo>
                <a:lnTo>
                  <a:pt x="820902" y="2185670"/>
                </a:lnTo>
                <a:lnTo>
                  <a:pt x="868070" y="2180844"/>
                </a:lnTo>
                <a:lnTo>
                  <a:pt x="3624326" y="2180844"/>
                </a:lnTo>
                <a:lnTo>
                  <a:pt x="3671323" y="2176106"/>
                </a:lnTo>
                <a:lnTo>
                  <a:pt x="3715107" y="2162518"/>
                </a:lnTo>
                <a:lnTo>
                  <a:pt x="3754735" y="2141015"/>
                </a:lnTo>
                <a:lnTo>
                  <a:pt x="3789267" y="2112533"/>
                </a:lnTo>
                <a:lnTo>
                  <a:pt x="3817762" y="2078009"/>
                </a:lnTo>
                <a:lnTo>
                  <a:pt x="3839281" y="2038379"/>
                </a:lnTo>
                <a:lnTo>
                  <a:pt x="3852882" y="1994579"/>
                </a:lnTo>
                <a:lnTo>
                  <a:pt x="3857625" y="1947545"/>
                </a:lnTo>
                <a:lnTo>
                  <a:pt x="3852882" y="1900505"/>
                </a:lnTo>
                <a:lnTo>
                  <a:pt x="3839281" y="1856690"/>
                </a:lnTo>
                <a:lnTo>
                  <a:pt x="3817762" y="1817039"/>
                </a:lnTo>
                <a:lnTo>
                  <a:pt x="3789267" y="1782492"/>
                </a:lnTo>
                <a:lnTo>
                  <a:pt x="3754735" y="1753987"/>
                </a:lnTo>
                <a:lnTo>
                  <a:pt x="3715107" y="1732464"/>
                </a:lnTo>
                <a:lnTo>
                  <a:pt x="3671323" y="1718861"/>
                </a:lnTo>
                <a:lnTo>
                  <a:pt x="3628101" y="1714500"/>
                </a:lnTo>
                <a:lnTo>
                  <a:pt x="233362" y="1714500"/>
                </a:lnTo>
                <a:lnTo>
                  <a:pt x="186331" y="1709757"/>
                </a:lnTo>
                <a:lnTo>
                  <a:pt x="142527" y="1696156"/>
                </a:lnTo>
                <a:lnTo>
                  <a:pt x="102887" y="1674637"/>
                </a:lnTo>
                <a:lnTo>
                  <a:pt x="68350" y="1646142"/>
                </a:lnTo>
                <a:lnTo>
                  <a:pt x="39854" y="1611610"/>
                </a:lnTo>
                <a:lnTo>
                  <a:pt x="18338" y="1571982"/>
                </a:lnTo>
                <a:lnTo>
                  <a:pt x="4741" y="1528198"/>
                </a:lnTo>
                <a:lnTo>
                  <a:pt x="0" y="1481201"/>
                </a:lnTo>
                <a:close/>
              </a:path>
              <a:path w="3857625" h="6858000">
                <a:moveTo>
                  <a:pt x="3624326" y="1714119"/>
                </a:moveTo>
                <a:lnTo>
                  <a:pt x="511467" y="1714119"/>
                </a:lnTo>
                <a:lnTo>
                  <a:pt x="508165" y="1714500"/>
                </a:lnTo>
                <a:lnTo>
                  <a:pt x="3628101" y="1714500"/>
                </a:lnTo>
                <a:lnTo>
                  <a:pt x="3624326" y="1714119"/>
                </a:lnTo>
                <a:close/>
              </a:path>
              <a:path w="3857625" h="6858000">
                <a:moveTo>
                  <a:pt x="318223" y="757427"/>
                </a:moveTo>
                <a:lnTo>
                  <a:pt x="0" y="757427"/>
                </a:lnTo>
                <a:lnTo>
                  <a:pt x="0" y="1481201"/>
                </a:lnTo>
                <a:lnTo>
                  <a:pt x="4741" y="1434161"/>
                </a:lnTo>
                <a:lnTo>
                  <a:pt x="18338" y="1390346"/>
                </a:lnTo>
                <a:lnTo>
                  <a:pt x="39854" y="1350695"/>
                </a:lnTo>
                <a:lnTo>
                  <a:pt x="68350" y="1316148"/>
                </a:lnTo>
                <a:lnTo>
                  <a:pt x="102887" y="1287643"/>
                </a:lnTo>
                <a:lnTo>
                  <a:pt x="142527" y="1266120"/>
                </a:lnTo>
                <a:lnTo>
                  <a:pt x="186331" y="1252517"/>
                </a:lnTo>
                <a:lnTo>
                  <a:pt x="233362" y="1247775"/>
                </a:lnTo>
                <a:lnTo>
                  <a:pt x="332511" y="1247775"/>
                </a:lnTo>
                <a:lnTo>
                  <a:pt x="332511" y="1246377"/>
                </a:lnTo>
                <a:lnTo>
                  <a:pt x="413666" y="1228532"/>
                </a:lnTo>
                <a:lnTo>
                  <a:pt x="455317" y="1205915"/>
                </a:lnTo>
                <a:lnTo>
                  <a:pt x="491606" y="1175961"/>
                </a:lnTo>
                <a:lnTo>
                  <a:pt x="521547" y="1139658"/>
                </a:lnTo>
                <a:lnTo>
                  <a:pt x="544154" y="1097993"/>
                </a:lnTo>
                <a:lnTo>
                  <a:pt x="558441" y="1051957"/>
                </a:lnTo>
                <a:lnTo>
                  <a:pt x="563422" y="1002538"/>
                </a:lnTo>
                <a:lnTo>
                  <a:pt x="558441" y="953136"/>
                </a:lnTo>
                <a:lnTo>
                  <a:pt x="544153" y="907125"/>
                </a:lnTo>
                <a:lnTo>
                  <a:pt x="521546" y="865489"/>
                </a:lnTo>
                <a:lnTo>
                  <a:pt x="491605" y="829214"/>
                </a:lnTo>
                <a:lnTo>
                  <a:pt x="455317" y="799285"/>
                </a:lnTo>
                <a:lnTo>
                  <a:pt x="413666" y="776688"/>
                </a:lnTo>
                <a:lnTo>
                  <a:pt x="367640" y="762407"/>
                </a:lnTo>
                <a:lnTo>
                  <a:pt x="318223" y="757427"/>
                </a:lnTo>
                <a:close/>
              </a:path>
              <a:path w="3857625" h="6858000">
                <a:moveTo>
                  <a:pt x="1798827" y="0"/>
                </a:moveTo>
                <a:lnTo>
                  <a:pt x="0" y="0"/>
                </a:lnTo>
                <a:lnTo>
                  <a:pt x="0" y="362076"/>
                </a:lnTo>
                <a:lnTo>
                  <a:pt x="1637919" y="362076"/>
                </a:lnTo>
                <a:lnTo>
                  <a:pt x="1687907" y="356323"/>
                </a:lnTo>
                <a:lnTo>
                  <a:pt x="1733800" y="339932"/>
                </a:lnTo>
                <a:lnTo>
                  <a:pt x="1774289" y="314210"/>
                </a:lnTo>
                <a:lnTo>
                  <a:pt x="1808061" y="280465"/>
                </a:lnTo>
                <a:lnTo>
                  <a:pt x="1833808" y="240001"/>
                </a:lnTo>
                <a:lnTo>
                  <a:pt x="1850217" y="194125"/>
                </a:lnTo>
                <a:lnTo>
                  <a:pt x="1855977" y="144145"/>
                </a:lnTo>
                <a:lnTo>
                  <a:pt x="1854852" y="121852"/>
                </a:lnTo>
                <a:lnTo>
                  <a:pt x="1851548" y="100202"/>
                </a:lnTo>
                <a:lnTo>
                  <a:pt x="1846173" y="79315"/>
                </a:lnTo>
                <a:lnTo>
                  <a:pt x="1838833" y="59308"/>
                </a:lnTo>
                <a:lnTo>
                  <a:pt x="1798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4243070"/>
          </a:xfrm>
          <a:custGeom>
            <a:avLst/>
            <a:gdLst/>
            <a:ahLst/>
            <a:cxnLst/>
            <a:rect l="l" t="t" r="r" b="b"/>
            <a:pathLst>
              <a:path w="12192000" h="4243070">
                <a:moveTo>
                  <a:pt x="0" y="4242816"/>
                </a:moveTo>
                <a:lnTo>
                  <a:pt x="12192000" y="4242816"/>
                </a:lnTo>
                <a:lnTo>
                  <a:pt x="12192000" y="0"/>
                </a:lnTo>
                <a:lnTo>
                  <a:pt x="0" y="0"/>
                </a:lnTo>
                <a:lnTo>
                  <a:pt x="0" y="4242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242816"/>
            <a:ext cx="9144000" cy="2615565"/>
          </a:xfrm>
          <a:custGeom>
            <a:avLst/>
            <a:gdLst/>
            <a:ahLst/>
            <a:cxnLst/>
            <a:rect l="l" t="t" r="r" b="b"/>
            <a:pathLst>
              <a:path w="12192000" h="2615565">
                <a:moveTo>
                  <a:pt x="0" y="2615183"/>
                </a:moveTo>
                <a:lnTo>
                  <a:pt x="12192000" y="2615183"/>
                </a:lnTo>
                <a:lnTo>
                  <a:pt x="12192000" y="0"/>
                </a:lnTo>
                <a:lnTo>
                  <a:pt x="0" y="0"/>
                </a:lnTo>
                <a:lnTo>
                  <a:pt x="0" y="261518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992" y="1397186"/>
            <a:ext cx="6235827" cy="27518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1520" y="872636"/>
            <a:ext cx="87020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923416"/>
                </a:solidFill>
                <a:latin typeface="Arial"/>
                <a:cs typeface="Arial"/>
              </a:rPr>
              <a:t>Universidad </a:t>
            </a:r>
            <a:r>
              <a:rPr sz="3200" dirty="0">
                <a:solidFill>
                  <a:srgbClr val="923416"/>
                </a:solidFill>
                <a:latin typeface="Arial"/>
                <a:cs typeface="Arial"/>
              </a:rPr>
              <a:t>Autónoma del Estado de</a:t>
            </a:r>
            <a:r>
              <a:rPr sz="3200" spc="-125" dirty="0">
                <a:solidFill>
                  <a:srgbClr val="923416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923416"/>
                </a:solidFill>
                <a:latin typeface="Arial"/>
                <a:cs typeface="Arial"/>
              </a:rPr>
              <a:t>Hidalgo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1520" y="4736522"/>
            <a:ext cx="8702010" cy="123559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333500" marR="5080" indent="-1321435" algn="ctr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Taller de inducción a la vida universitaria </a:t>
            </a:r>
          </a:p>
          <a:p>
            <a:pPr marL="1333500" marR="5080" indent="-1321435" algn="ctr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Julio - diciembre 2020 </a:t>
            </a:r>
          </a:p>
        </p:txBody>
      </p:sp>
      <p:pic>
        <p:nvPicPr>
          <p:cNvPr id="17" name="Syllab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4365" y="58559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7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77948" y="158116"/>
            <a:ext cx="1366433" cy="6699884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8248" y="2739802"/>
            <a:ext cx="535305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04888" y="1"/>
            <a:ext cx="443389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4" y="3096958"/>
            <a:ext cx="84963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14121" y="3151949"/>
            <a:ext cx="43053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94065" y="5858822"/>
            <a:ext cx="583883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7443" y="750063"/>
            <a:ext cx="311658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98733" y="3251231"/>
            <a:ext cx="357663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687704" y="324993"/>
            <a:ext cx="7768590" cy="132343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Instituto de Ciencias de la Salud </a:t>
            </a:r>
            <a:br>
              <a:rPr lang="es-MX" dirty="0"/>
            </a:br>
            <a:r>
              <a:rPr lang="es-MX" dirty="0"/>
              <a:t>Área Académica de </a:t>
            </a:r>
            <a:r>
              <a:rPr lang="es-MX" dirty="0" smtClean="0"/>
              <a:t>Psicología</a:t>
            </a:r>
            <a:endParaRPr lang="es-MX" dirty="0"/>
          </a:p>
        </p:txBody>
      </p:sp>
      <p:sp>
        <p:nvSpPr>
          <p:cNvPr id="16" name="15 Marcador de contenido"/>
          <p:cNvSpPr>
            <a:spLocks noGrp="1"/>
          </p:cNvSpPr>
          <p:nvPr>
            <p:ph sz="half" idx="4294967295"/>
          </p:nvPr>
        </p:nvSpPr>
        <p:spPr>
          <a:xfrm>
            <a:off x="3761909" y="2060848"/>
            <a:ext cx="4682741" cy="7416824"/>
          </a:xfrm>
          <a:prstGeom prst="rect">
            <a:avLst/>
          </a:prstGeom>
        </p:spPr>
        <p:txBody>
          <a:bodyPr/>
          <a:lstStyle/>
          <a:p>
            <a:pPr marL="354013"/>
            <a:r>
              <a:rPr lang="es-MX" sz="2400" dirty="0" smtClean="0"/>
              <a:t>Dra. Lilian Bosques </a:t>
            </a:r>
            <a:r>
              <a:rPr lang="es-MX" sz="2400" dirty="0" err="1" smtClean="0"/>
              <a:t>Brugada</a:t>
            </a:r>
            <a:endParaRPr lang="es-MX" sz="2400" dirty="0"/>
          </a:p>
          <a:p>
            <a:pPr marL="354013"/>
            <a:r>
              <a:rPr lang="es-MX" sz="2400" dirty="0"/>
              <a:t>Coordinadora de Programa </a:t>
            </a:r>
            <a:r>
              <a:rPr lang="es-MX" sz="2400" dirty="0" smtClean="0"/>
              <a:t>Educativo Psicología</a:t>
            </a:r>
            <a:endParaRPr lang="es-MX" sz="2400" dirty="0"/>
          </a:p>
          <a:p>
            <a:pPr marL="354013"/>
            <a:r>
              <a:rPr lang="es-MX" sz="2400" dirty="0"/>
              <a:t>Lugar de Adscripción:  Área Académica de </a:t>
            </a:r>
            <a:r>
              <a:rPr lang="es-MX" sz="2400" dirty="0" smtClean="0"/>
              <a:t>Psicología</a:t>
            </a:r>
            <a:endParaRPr lang="es-MX" sz="2400" dirty="0"/>
          </a:p>
          <a:p>
            <a:r>
              <a:rPr lang="es-MX" sz="2400" dirty="0"/>
              <a:t>Correo: </a:t>
            </a:r>
            <a:r>
              <a:rPr lang="fr-FR" sz="2400" dirty="0"/>
              <a:t>lilian_bosques@uaeh.edu.mx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11" name="AutoShape 2" descr="https://apis.mail.yahoo.com/ws/v3/mailboxes/@.id==VjN-JFU9pBoYOWxsqpv202sHUPC4KUIfr8vPkfV6cJSH39Er8uejlofEMk-fE3T_nD0N8HvvBu_KvtEv0O5Owp-EPg/messages/@.id==AKtZIIFn_NgGXvD97QITQMtg8FI/content/parts/@.id==2/thumbnail?appId=YMailNorrin&amp;downloadWhenThumbnailFails=true&amp;pid=2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8" name="Imagen 17" descr="Dra. Lili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2" y="2314586"/>
            <a:ext cx="2398897" cy="23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32"/>
    </mc:Choice>
    <mc:Fallback xmlns="">
      <p:transition spd="slow" advTm="2613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7710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Syllabus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2486" y="1033751"/>
            <a:ext cx="7439025" cy="544764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MX" sz="2800" dirty="0"/>
              <a:t>El  Syllabus de la UAEH contiene</a:t>
            </a:r>
            <a:r>
              <a:rPr lang="es-MX" sz="2800" dirty="0" smtClean="0"/>
              <a:t>:</a:t>
            </a:r>
            <a:br>
              <a:rPr lang="es-MX" sz="2800" dirty="0" smtClean="0"/>
            </a:br>
            <a:endParaRPr lang="es-MX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s-MX" sz="2800" dirty="0"/>
              <a:t>Plan de Clase de cada una de tus materias (contenidos temáticos y programación por fecha y hora)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MX" sz="2800" dirty="0"/>
              <a:t>Estrategias Didácticas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MX" sz="2800" dirty="0"/>
              <a:t>Fechas y periodos de evaluación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MX" sz="2800" dirty="0"/>
              <a:t>Porcentaje de cada rubro de evaluación: </a:t>
            </a:r>
            <a:r>
              <a:rPr lang="es-MX" sz="2800" dirty="0" err="1" smtClean="0"/>
              <a:t>Heteroevaluación</a:t>
            </a:r>
            <a:r>
              <a:rPr lang="es-MX" sz="2800" dirty="0" smtClean="0"/>
              <a:t>, </a:t>
            </a:r>
            <a:r>
              <a:rPr lang="es-MX" sz="2800" dirty="0" err="1" smtClean="0"/>
              <a:t>co</a:t>
            </a:r>
            <a:r>
              <a:rPr lang="es-MX" sz="2800" dirty="0" smtClean="0"/>
              <a:t>-evaluación</a:t>
            </a:r>
            <a:r>
              <a:rPr lang="es-MX" sz="2800" dirty="0"/>
              <a:t>, y autoevaluación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MX" sz="2800" dirty="0"/>
              <a:t>Formación de equipos de trabajo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MX" sz="2800" dirty="0"/>
              <a:t>Pase de lista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MX" sz="2800" dirty="0"/>
              <a:t>Porcentaje de asistencia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MX" sz="2800" dirty="0"/>
              <a:t>Calificaciones por parcial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MX" sz="2800" dirty="0"/>
              <a:t>Calificación final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47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02"/>
    </mc:Choice>
    <mc:Fallback xmlns="">
      <p:transition spd="slow" advTm="435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692696"/>
            <a:ext cx="7768590" cy="661720"/>
          </a:xfrm>
        </p:spPr>
        <p:txBody>
          <a:bodyPr>
            <a:normAutofit fontScale="90000"/>
          </a:bodyPr>
          <a:lstStyle/>
          <a:p>
            <a:r>
              <a:rPr lang="es-MX" dirty="0"/>
              <a:t>Para </a:t>
            </a:r>
            <a:r>
              <a:rPr lang="es-MX" dirty="0" smtClean="0"/>
              <a:t>ingresar hazlo </a:t>
            </a:r>
            <a:r>
              <a:rPr lang="es-MX" dirty="0"/>
              <a:t>con tu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NIP </a:t>
            </a:r>
            <a:r>
              <a:rPr lang="es-MX" dirty="0"/>
              <a:t>y </a:t>
            </a:r>
            <a:r>
              <a:rPr lang="es-MX" dirty="0" smtClean="0"/>
              <a:t>Contraseña</a:t>
            </a:r>
            <a:endParaRPr lang="es-MX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87" y="1916832"/>
            <a:ext cx="7297396" cy="418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55593" y="6005204"/>
            <a:ext cx="7768590" cy="661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 smtClean="0">
                <a:hlinkClick r:id="rId4"/>
              </a:rPr>
              <a:t>http://sisalt2.uaeh.edu.mx/sape/sapemovil/index.php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1326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2"/>
    </mc:Choice>
    <mc:Fallback xmlns="">
      <p:transition spd="slow" advTm="800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r>
              <a:rPr lang="es-MX" dirty="0"/>
              <a:t>Syllabus recomendaciones importantes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2488" y="1484784"/>
            <a:ext cx="7439025" cy="4278094"/>
          </a:xfrm>
        </p:spPr>
        <p:txBody>
          <a:bodyPr/>
          <a:lstStyle/>
          <a:p>
            <a:r>
              <a:rPr lang="es-MX" sz="2800" dirty="0"/>
              <a:t>Realizar  los procesos de autoevaluación y coevaluacion en tiempo y forma</a:t>
            </a:r>
          </a:p>
          <a:p>
            <a:r>
              <a:rPr lang="es-MX" sz="2800" dirty="0"/>
              <a:t>En cada una de tus materias te marca las fechas de evaluación, así como la fecha limite</a:t>
            </a:r>
          </a:p>
          <a:p>
            <a:r>
              <a:rPr lang="es-MX" sz="2800" dirty="0"/>
              <a:t>El día de la fecha </a:t>
            </a:r>
            <a:r>
              <a:rPr lang="es-MX" sz="2800" dirty="0" smtClean="0"/>
              <a:t>límite </a:t>
            </a:r>
            <a:r>
              <a:rPr lang="es-MX" sz="2800" dirty="0"/>
              <a:t>el sistema se cierra en automático a las 23:59 </a:t>
            </a:r>
            <a:r>
              <a:rPr lang="es-MX" sz="2800" dirty="0" err="1"/>
              <a:t>hrs</a:t>
            </a:r>
            <a:endParaRPr lang="es-MX" sz="2800" dirty="0"/>
          </a:p>
          <a:p>
            <a:r>
              <a:rPr lang="es-MX" sz="2800" dirty="0" smtClean="0"/>
              <a:t>Verifica </a:t>
            </a:r>
            <a:r>
              <a:rPr lang="es-MX" sz="2800" dirty="0"/>
              <a:t>que todo quedo debidamente registrado.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89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31"/>
    </mc:Choice>
    <mc:Fallback xmlns="">
      <p:transition spd="slow" advTm="3883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r>
              <a:rPr lang="es-MX" dirty="0"/>
              <a:t>Syllabus recomendaciones importantes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827584" y="1484784"/>
            <a:ext cx="7439025" cy="372409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/>
              <a:t>Una vez cerrado el sistema NO se apertura.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/>
              <a:t>Una vez cerrado el sistema, si no realizaste  autoevaluación en tiempo y forma,  tú calificación en ese rubro es CERO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/>
              <a:t>Una vez cerrado el sistema, si no realizaste  coevaluacion en tiempo y forma,  tú calificación en ese rubro es CERO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/>
              <a:t>Importante enfatizar que todos los rubros a evaluar aportan a tu calificación final.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28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364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93"/>
    </mc:Choice>
    <mc:Fallback xmlns="">
      <p:transition spd="slow" advTm="3059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2488" y="2238121"/>
            <a:ext cx="7439025" cy="984885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sto MT" pitchFamily="18" charset="0"/>
              </a:rPr>
              <a:t>GRACIAS POR SU ATENCIÓN</a:t>
            </a:r>
            <a:endParaRPr lang="es-MX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sto MT" pitchFamily="18" charset="0"/>
            </a:endParaRPr>
          </a:p>
          <a:p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682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1"/>
    </mc:Choice>
    <mc:Fallback xmlns="">
      <p:transition spd="slow" advTm="721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190</Words>
  <Application>Microsoft Office PowerPoint</Application>
  <PresentationFormat>Presentación en pantalla (4:3)</PresentationFormat>
  <Paragraphs>34</Paragraphs>
  <Slides>7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Calisto MT</vt:lpstr>
      <vt:lpstr>Tema de Office</vt:lpstr>
      <vt:lpstr>Universidad Autónoma del Estado de Hidalgo</vt:lpstr>
      <vt:lpstr>Instituto de Ciencias de la Salud  Área Académica de Psicología</vt:lpstr>
      <vt:lpstr>Syllabus</vt:lpstr>
      <vt:lpstr>Para ingresar hazlo con tu  NIP y Contraseña</vt:lpstr>
      <vt:lpstr>Syllabus recomendaciones importantes</vt:lpstr>
      <vt:lpstr>Syllabus recomendaciones importantes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del Estado de Hidalgo</dc:title>
  <dc:creator>luis antonio torres</dc:creator>
  <cp:lastModifiedBy>David</cp:lastModifiedBy>
  <cp:revision>17</cp:revision>
  <dcterms:created xsi:type="dcterms:W3CDTF">2020-07-07T20:46:17Z</dcterms:created>
  <dcterms:modified xsi:type="dcterms:W3CDTF">2020-07-23T22:16:51Z</dcterms:modified>
</cp:coreProperties>
</file>