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
  </p:notesMasterIdLst>
  <p:sldIdLst>
    <p:sldId id="303" r:id="rId2"/>
    <p:sldId id="257" r:id="rId3"/>
    <p:sldId id="258" r:id="rId4"/>
    <p:sldId id="289" r:id="rId5"/>
    <p:sldId id="29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6BB98-1D22-416D-B130-F9A9F01B26CD}" type="doc">
      <dgm:prSet loTypeId="urn:microsoft.com/office/officeart/2005/8/layout/radial3" loCatId="relationship" qsTypeId="urn:microsoft.com/office/officeart/2005/8/quickstyle/simple1" qsCatId="simple" csTypeId="urn:microsoft.com/office/officeart/2005/8/colors/colorful3" csCatId="colorful" phldr="1"/>
      <dgm:spPr/>
      <dgm:t>
        <a:bodyPr/>
        <a:lstStyle/>
        <a:p>
          <a:endParaRPr lang="es-MX"/>
        </a:p>
      </dgm:t>
    </dgm:pt>
    <dgm:pt modelId="{E54B021A-3B68-484F-9710-69F46CB4F943}">
      <dgm:prSet phldrT="[Texto]"/>
      <dgm:spPr/>
      <dgm:t>
        <a:bodyPr/>
        <a:lstStyle/>
        <a:p>
          <a:r>
            <a:rPr lang="es-MX" dirty="0"/>
            <a:t>CLEMPS</a:t>
          </a:r>
        </a:p>
      </dgm:t>
    </dgm:pt>
    <dgm:pt modelId="{E18FD060-1E03-4B0D-A6DC-94FCE2B374CC}" type="parTrans" cxnId="{026C6D42-BD40-4603-A6FF-A2E4BB5966D5}">
      <dgm:prSet/>
      <dgm:spPr/>
      <dgm:t>
        <a:bodyPr/>
        <a:lstStyle/>
        <a:p>
          <a:endParaRPr lang="es-MX"/>
        </a:p>
      </dgm:t>
    </dgm:pt>
    <dgm:pt modelId="{7261E380-BBCE-4F52-84E8-635596B51094}" type="sibTrans" cxnId="{026C6D42-BD40-4603-A6FF-A2E4BB5966D5}">
      <dgm:prSet/>
      <dgm:spPr/>
      <dgm:t>
        <a:bodyPr/>
        <a:lstStyle/>
        <a:p>
          <a:endParaRPr lang="es-MX"/>
        </a:p>
      </dgm:t>
    </dgm:pt>
    <dgm:pt modelId="{A0B801F1-1994-48FB-8AAC-643F9BA57E15}">
      <dgm:prSet phldrT="[Texto]"/>
      <dgm:spPr>
        <a:solidFill>
          <a:srgbClr val="00B0F0">
            <a:alpha val="50000"/>
          </a:srgbClr>
        </a:solidFill>
      </dgm:spPr>
      <dgm:t>
        <a:bodyPr/>
        <a:lstStyle/>
        <a:p>
          <a:r>
            <a:rPr lang="es-MX" dirty="0" smtClean="0"/>
            <a:t>Psicología</a:t>
          </a:r>
          <a:endParaRPr lang="es-MX" dirty="0"/>
        </a:p>
      </dgm:t>
    </dgm:pt>
    <dgm:pt modelId="{2BE7EB6F-85AB-4790-9DC3-410999B8083D}" type="parTrans" cxnId="{7B5F1087-2203-4A87-A89E-580D579DC489}">
      <dgm:prSet/>
      <dgm:spPr/>
      <dgm:t>
        <a:bodyPr/>
        <a:lstStyle/>
        <a:p>
          <a:endParaRPr lang="es-MX"/>
        </a:p>
      </dgm:t>
    </dgm:pt>
    <dgm:pt modelId="{CFAAAEDC-A260-4B78-A094-90213C60C21E}" type="sibTrans" cxnId="{7B5F1087-2203-4A87-A89E-580D579DC489}">
      <dgm:prSet/>
      <dgm:spPr/>
      <dgm:t>
        <a:bodyPr/>
        <a:lstStyle/>
        <a:p>
          <a:endParaRPr lang="es-MX"/>
        </a:p>
      </dgm:t>
    </dgm:pt>
    <dgm:pt modelId="{25921A59-8C8D-4323-804A-68B141DA0F6E}">
      <dgm:prSet phldrT="[Texto]"/>
      <dgm:spPr/>
      <dgm:t>
        <a:bodyPr/>
        <a:lstStyle/>
        <a:p>
          <a:r>
            <a:rPr lang="es-MX" dirty="0"/>
            <a:t>Enfermería</a:t>
          </a:r>
        </a:p>
      </dgm:t>
    </dgm:pt>
    <dgm:pt modelId="{1352B4A2-49AD-4775-9AA1-326668324AC1}" type="parTrans" cxnId="{8AB83392-C8CE-4CF5-B755-710293F66F0A}">
      <dgm:prSet/>
      <dgm:spPr/>
      <dgm:t>
        <a:bodyPr/>
        <a:lstStyle/>
        <a:p>
          <a:endParaRPr lang="es-MX"/>
        </a:p>
      </dgm:t>
    </dgm:pt>
    <dgm:pt modelId="{8BC49E31-6CAC-4290-A934-BF8ABA8D7E41}" type="sibTrans" cxnId="{8AB83392-C8CE-4CF5-B755-710293F66F0A}">
      <dgm:prSet/>
      <dgm:spPr/>
      <dgm:t>
        <a:bodyPr/>
        <a:lstStyle/>
        <a:p>
          <a:endParaRPr lang="es-MX"/>
        </a:p>
      </dgm:t>
    </dgm:pt>
    <dgm:pt modelId="{B902D78F-C3E8-4A05-BD49-BF262BD335F3}">
      <dgm:prSet phldrT="[Texto]"/>
      <dgm:spPr/>
      <dgm:t>
        <a:bodyPr/>
        <a:lstStyle/>
        <a:p>
          <a:r>
            <a:rPr lang="es-MX" dirty="0"/>
            <a:t>Nutrición</a:t>
          </a:r>
        </a:p>
      </dgm:t>
    </dgm:pt>
    <dgm:pt modelId="{023C9318-F65D-4D8A-BBB3-1D17481D9978}" type="parTrans" cxnId="{E08603E9-6DB4-4735-820F-3DD3320AFC99}">
      <dgm:prSet/>
      <dgm:spPr/>
      <dgm:t>
        <a:bodyPr/>
        <a:lstStyle/>
        <a:p>
          <a:endParaRPr lang="es-MX"/>
        </a:p>
      </dgm:t>
    </dgm:pt>
    <dgm:pt modelId="{B26AAB98-BE67-4A9D-88F8-F64440E90EA2}" type="sibTrans" cxnId="{E08603E9-6DB4-4735-820F-3DD3320AFC99}">
      <dgm:prSet/>
      <dgm:spPr/>
      <dgm:t>
        <a:bodyPr/>
        <a:lstStyle/>
        <a:p>
          <a:endParaRPr lang="es-MX"/>
        </a:p>
      </dgm:t>
    </dgm:pt>
    <dgm:pt modelId="{AEC5CA12-A8A9-4C47-88FA-EE6128CCCB9D}">
      <dgm:prSet phldrT="[Texto]"/>
      <dgm:spPr/>
      <dgm:t>
        <a:bodyPr/>
        <a:lstStyle/>
        <a:p>
          <a:r>
            <a:rPr lang="es-MX" dirty="0"/>
            <a:t>Farmacia</a:t>
          </a:r>
        </a:p>
      </dgm:t>
    </dgm:pt>
    <dgm:pt modelId="{77286D18-F372-42AF-B9BB-6C8D3334AD85}" type="parTrans" cxnId="{F2DA3D78-E37E-4E12-BA9E-F6ECC6E02B6C}">
      <dgm:prSet/>
      <dgm:spPr/>
      <dgm:t>
        <a:bodyPr/>
        <a:lstStyle/>
        <a:p>
          <a:endParaRPr lang="es-MX"/>
        </a:p>
      </dgm:t>
    </dgm:pt>
    <dgm:pt modelId="{6FDF700E-A419-47F3-8463-9E9826D61E84}" type="sibTrans" cxnId="{F2DA3D78-E37E-4E12-BA9E-F6ECC6E02B6C}">
      <dgm:prSet/>
      <dgm:spPr/>
      <dgm:t>
        <a:bodyPr/>
        <a:lstStyle/>
        <a:p>
          <a:endParaRPr lang="es-MX"/>
        </a:p>
      </dgm:t>
    </dgm:pt>
    <dgm:pt modelId="{672BD155-554D-4FFB-9832-93E5CAE4FB5D}">
      <dgm:prSet phldrT="[Texto]"/>
      <dgm:spPr/>
      <dgm:t>
        <a:bodyPr/>
        <a:lstStyle/>
        <a:p>
          <a:r>
            <a:rPr lang="es-MX" dirty="0" smtClean="0"/>
            <a:t>Medicina</a:t>
          </a:r>
          <a:endParaRPr lang="es-MX" dirty="0"/>
        </a:p>
      </dgm:t>
    </dgm:pt>
    <dgm:pt modelId="{C6579C5D-6F35-4E37-BEA0-8A370222B0BC}" type="parTrans" cxnId="{1D99B201-8772-4F9E-B8E7-31C462728C83}">
      <dgm:prSet/>
      <dgm:spPr/>
      <dgm:t>
        <a:bodyPr/>
        <a:lstStyle/>
        <a:p>
          <a:endParaRPr lang="es-MX"/>
        </a:p>
      </dgm:t>
    </dgm:pt>
    <dgm:pt modelId="{2256277F-5888-4860-AC24-7327CD81D542}" type="sibTrans" cxnId="{1D99B201-8772-4F9E-B8E7-31C462728C83}">
      <dgm:prSet/>
      <dgm:spPr/>
      <dgm:t>
        <a:bodyPr/>
        <a:lstStyle/>
        <a:p>
          <a:endParaRPr lang="es-MX"/>
        </a:p>
      </dgm:t>
    </dgm:pt>
    <dgm:pt modelId="{6307F914-B353-4202-B157-346CA83419CE}">
      <dgm:prSet phldrT="[Texto]"/>
      <dgm:spPr/>
      <dgm:t>
        <a:bodyPr/>
        <a:lstStyle/>
        <a:p>
          <a:r>
            <a:rPr lang="es-MX" dirty="0"/>
            <a:t>Gerontología</a:t>
          </a:r>
        </a:p>
      </dgm:t>
    </dgm:pt>
    <dgm:pt modelId="{8C0CB3A0-2533-44EC-B650-CBBB1879AAA5}" type="sibTrans" cxnId="{C700CA34-E8A9-46B4-9A48-927AD6C0DA3B}">
      <dgm:prSet/>
      <dgm:spPr/>
      <dgm:t>
        <a:bodyPr/>
        <a:lstStyle/>
        <a:p>
          <a:endParaRPr lang="es-MX"/>
        </a:p>
      </dgm:t>
    </dgm:pt>
    <dgm:pt modelId="{167AF971-A0E5-415D-936D-2F51C9DCA233}" type="parTrans" cxnId="{C700CA34-E8A9-46B4-9A48-927AD6C0DA3B}">
      <dgm:prSet/>
      <dgm:spPr/>
      <dgm:t>
        <a:bodyPr/>
        <a:lstStyle/>
        <a:p>
          <a:endParaRPr lang="es-MX"/>
        </a:p>
      </dgm:t>
    </dgm:pt>
    <dgm:pt modelId="{82DD59BB-309A-48F1-BFC7-5B10DA304301}">
      <dgm:prSet phldrT="[Texto]"/>
      <dgm:spPr/>
      <dgm:t>
        <a:bodyPr/>
        <a:lstStyle/>
        <a:p>
          <a:r>
            <a:rPr lang="es-MX" dirty="0" smtClean="0"/>
            <a:t>Odontología</a:t>
          </a:r>
          <a:endParaRPr lang="es-MX" dirty="0"/>
        </a:p>
      </dgm:t>
    </dgm:pt>
    <dgm:pt modelId="{A55F6A7E-3779-492A-89D0-80A2D2847848}" type="parTrans" cxnId="{C4971491-A12B-48F8-8091-DA5B88BF00C8}">
      <dgm:prSet/>
      <dgm:spPr/>
      <dgm:t>
        <a:bodyPr/>
        <a:lstStyle/>
        <a:p>
          <a:endParaRPr lang="es-MX"/>
        </a:p>
      </dgm:t>
    </dgm:pt>
    <dgm:pt modelId="{D3ED8FAE-0DC8-4093-95A0-29AC9B0E8AAB}" type="sibTrans" cxnId="{C4971491-A12B-48F8-8091-DA5B88BF00C8}">
      <dgm:prSet/>
      <dgm:spPr/>
      <dgm:t>
        <a:bodyPr/>
        <a:lstStyle/>
        <a:p>
          <a:endParaRPr lang="es-MX"/>
        </a:p>
      </dgm:t>
    </dgm:pt>
    <dgm:pt modelId="{17436547-27E5-4A23-BF3E-9EDAAB673606}" type="pres">
      <dgm:prSet presAssocID="{B316BB98-1D22-416D-B130-F9A9F01B26CD}" presName="composite" presStyleCnt="0">
        <dgm:presLayoutVars>
          <dgm:chMax val="1"/>
          <dgm:dir/>
          <dgm:resizeHandles val="exact"/>
        </dgm:presLayoutVars>
      </dgm:prSet>
      <dgm:spPr/>
      <dgm:t>
        <a:bodyPr/>
        <a:lstStyle/>
        <a:p>
          <a:endParaRPr lang="es-MX"/>
        </a:p>
      </dgm:t>
    </dgm:pt>
    <dgm:pt modelId="{E6D3A7AF-D281-4E8A-B26A-B3A70160FD98}" type="pres">
      <dgm:prSet presAssocID="{B316BB98-1D22-416D-B130-F9A9F01B26CD}" presName="radial" presStyleCnt="0">
        <dgm:presLayoutVars>
          <dgm:animLvl val="ctr"/>
        </dgm:presLayoutVars>
      </dgm:prSet>
      <dgm:spPr/>
      <dgm:t>
        <a:bodyPr/>
        <a:lstStyle/>
        <a:p>
          <a:endParaRPr lang="es-MX"/>
        </a:p>
      </dgm:t>
    </dgm:pt>
    <dgm:pt modelId="{7DA8F18E-3418-43EA-A287-6F143F8DA54C}" type="pres">
      <dgm:prSet presAssocID="{E54B021A-3B68-484F-9710-69F46CB4F943}" presName="centerShape" presStyleLbl="vennNode1" presStyleIdx="0" presStyleCnt="8"/>
      <dgm:spPr/>
      <dgm:t>
        <a:bodyPr/>
        <a:lstStyle/>
        <a:p>
          <a:endParaRPr lang="es-MX"/>
        </a:p>
      </dgm:t>
    </dgm:pt>
    <dgm:pt modelId="{C1B074E3-10E6-4659-BF37-38DBD447F142}" type="pres">
      <dgm:prSet presAssocID="{A0B801F1-1994-48FB-8AAC-643F9BA57E15}" presName="node" presStyleLbl="vennNode1" presStyleIdx="1" presStyleCnt="8">
        <dgm:presLayoutVars>
          <dgm:bulletEnabled val="1"/>
        </dgm:presLayoutVars>
      </dgm:prSet>
      <dgm:spPr/>
      <dgm:t>
        <a:bodyPr/>
        <a:lstStyle/>
        <a:p>
          <a:endParaRPr lang="es-MX"/>
        </a:p>
      </dgm:t>
    </dgm:pt>
    <dgm:pt modelId="{AA628D3C-DAF8-4C73-BF7C-BFDE0456DED9}" type="pres">
      <dgm:prSet presAssocID="{82DD59BB-309A-48F1-BFC7-5B10DA304301}" presName="node" presStyleLbl="vennNode1" presStyleIdx="2" presStyleCnt="8">
        <dgm:presLayoutVars>
          <dgm:bulletEnabled val="1"/>
        </dgm:presLayoutVars>
      </dgm:prSet>
      <dgm:spPr/>
      <dgm:t>
        <a:bodyPr/>
        <a:lstStyle/>
        <a:p>
          <a:endParaRPr lang="es-MX"/>
        </a:p>
      </dgm:t>
    </dgm:pt>
    <dgm:pt modelId="{A29ACDE9-0017-4FD4-966E-1501A85C85CD}" type="pres">
      <dgm:prSet presAssocID="{25921A59-8C8D-4323-804A-68B141DA0F6E}" presName="node" presStyleLbl="vennNode1" presStyleIdx="3" presStyleCnt="8">
        <dgm:presLayoutVars>
          <dgm:bulletEnabled val="1"/>
        </dgm:presLayoutVars>
      </dgm:prSet>
      <dgm:spPr/>
      <dgm:t>
        <a:bodyPr/>
        <a:lstStyle/>
        <a:p>
          <a:endParaRPr lang="es-MX"/>
        </a:p>
      </dgm:t>
    </dgm:pt>
    <dgm:pt modelId="{D436BA78-7E31-4501-A698-B77BBA3FDB1B}" type="pres">
      <dgm:prSet presAssocID="{B902D78F-C3E8-4A05-BD49-BF262BD335F3}" presName="node" presStyleLbl="vennNode1" presStyleIdx="4" presStyleCnt="8">
        <dgm:presLayoutVars>
          <dgm:bulletEnabled val="1"/>
        </dgm:presLayoutVars>
      </dgm:prSet>
      <dgm:spPr/>
      <dgm:t>
        <a:bodyPr/>
        <a:lstStyle/>
        <a:p>
          <a:endParaRPr lang="es-MX"/>
        </a:p>
      </dgm:t>
    </dgm:pt>
    <dgm:pt modelId="{E2951AFE-B1AA-4C70-B3C5-165D3B7C9EF5}" type="pres">
      <dgm:prSet presAssocID="{AEC5CA12-A8A9-4C47-88FA-EE6128CCCB9D}" presName="node" presStyleLbl="vennNode1" presStyleIdx="5" presStyleCnt="8">
        <dgm:presLayoutVars>
          <dgm:bulletEnabled val="1"/>
        </dgm:presLayoutVars>
      </dgm:prSet>
      <dgm:spPr/>
      <dgm:t>
        <a:bodyPr/>
        <a:lstStyle/>
        <a:p>
          <a:endParaRPr lang="es-MX"/>
        </a:p>
      </dgm:t>
    </dgm:pt>
    <dgm:pt modelId="{A598E0C7-97C1-423E-8082-58088BC8D99A}" type="pres">
      <dgm:prSet presAssocID="{672BD155-554D-4FFB-9832-93E5CAE4FB5D}" presName="node" presStyleLbl="vennNode1" presStyleIdx="6" presStyleCnt="8">
        <dgm:presLayoutVars>
          <dgm:bulletEnabled val="1"/>
        </dgm:presLayoutVars>
      </dgm:prSet>
      <dgm:spPr/>
      <dgm:t>
        <a:bodyPr/>
        <a:lstStyle/>
        <a:p>
          <a:endParaRPr lang="es-MX"/>
        </a:p>
      </dgm:t>
    </dgm:pt>
    <dgm:pt modelId="{533DB9E3-59F5-4114-BA36-ED3EB84739CC}" type="pres">
      <dgm:prSet presAssocID="{6307F914-B353-4202-B157-346CA83419CE}" presName="node" presStyleLbl="vennNode1" presStyleIdx="7" presStyleCnt="8">
        <dgm:presLayoutVars>
          <dgm:bulletEnabled val="1"/>
        </dgm:presLayoutVars>
      </dgm:prSet>
      <dgm:spPr/>
      <dgm:t>
        <a:bodyPr/>
        <a:lstStyle/>
        <a:p>
          <a:endParaRPr lang="es-MX"/>
        </a:p>
      </dgm:t>
    </dgm:pt>
  </dgm:ptLst>
  <dgm:cxnLst>
    <dgm:cxn modelId="{C4971491-A12B-48F8-8091-DA5B88BF00C8}" srcId="{E54B021A-3B68-484F-9710-69F46CB4F943}" destId="{82DD59BB-309A-48F1-BFC7-5B10DA304301}" srcOrd="1" destOrd="0" parTransId="{A55F6A7E-3779-492A-89D0-80A2D2847848}" sibTransId="{D3ED8FAE-0DC8-4093-95A0-29AC9B0E8AAB}"/>
    <dgm:cxn modelId="{4A51E803-AE85-4702-8114-60E25D798C95}" type="presOf" srcId="{672BD155-554D-4FFB-9832-93E5CAE4FB5D}" destId="{A598E0C7-97C1-423E-8082-58088BC8D99A}" srcOrd="0" destOrd="0" presId="urn:microsoft.com/office/officeart/2005/8/layout/radial3"/>
    <dgm:cxn modelId="{E08603E9-6DB4-4735-820F-3DD3320AFC99}" srcId="{E54B021A-3B68-484F-9710-69F46CB4F943}" destId="{B902D78F-C3E8-4A05-BD49-BF262BD335F3}" srcOrd="3" destOrd="0" parTransId="{023C9318-F65D-4D8A-BBB3-1D17481D9978}" sibTransId="{B26AAB98-BE67-4A9D-88F8-F64440E90EA2}"/>
    <dgm:cxn modelId="{202A0D77-B462-4574-85FF-C3791890572A}" type="presOf" srcId="{6307F914-B353-4202-B157-346CA83419CE}" destId="{533DB9E3-59F5-4114-BA36-ED3EB84739CC}" srcOrd="0" destOrd="0" presId="urn:microsoft.com/office/officeart/2005/8/layout/radial3"/>
    <dgm:cxn modelId="{026C6D42-BD40-4603-A6FF-A2E4BB5966D5}" srcId="{B316BB98-1D22-416D-B130-F9A9F01B26CD}" destId="{E54B021A-3B68-484F-9710-69F46CB4F943}" srcOrd="0" destOrd="0" parTransId="{E18FD060-1E03-4B0D-A6DC-94FCE2B374CC}" sibTransId="{7261E380-BBCE-4F52-84E8-635596B51094}"/>
    <dgm:cxn modelId="{116C2B0C-A8E4-4246-B47D-0390C01FC9F5}" type="presOf" srcId="{E54B021A-3B68-484F-9710-69F46CB4F943}" destId="{7DA8F18E-3418-43EA-A287-6F143F8DA54C}" srcOrd="0" destOrd="0" presId="urn:microsoft.com/office/officeart/2005/8/layout/radial3"/>
    <dgm:cxn modelId="{F2DA3D78-E37E-4E12-BA9E-F6ECC6E02B6C}" srcId="{E54B021A-3B68-484F-9710-69F46CB4F943}" destId="{AEC5CA12-A8A9-4C47-88FA-EE6128CCCB9D}" srcOrd="4" destOrd="0" parTransId="{77286D18-F372-42AF-B9BB-6C8D3334AD85}" sibTransId="{6FDF700E-A419-47F3-8463-9E9826D61E84}"/>
    <dgm:cxn modelId="{7B5F1087-2203-4A87-A89E-580D579DC489}" srcId="{E54B021A-3B68-484F-9710-69F46CB4F943}" destId="{A0B801F1-1994-48FB-8AAC-643F9BA57E15}" srcOrd="0" destOrd="0" parTransId="{2BE7EB6F-85AB-4790-9DC3-410999B8083D}" sibTransId="{CFAAAEDC-A260-4B78-A094-90213C60C21E}"/>
    <dgm:cxn modelId="{FD408823-90DF-40A3-8A7F-FD3CBDBE6B98}" type="presOf" srcId="{B316BB98-1D22-416D-B130-F9A9F01B26CD}" destId="{17436547-27E5-4A23-BF3E-9EDAAB673606}" srcOrd="0" destOrd="0" presId="urn:microsoft.com/office/officeart/2005/8/layout/radial3"/>
    <dgm:cxn modelId="{8AB83392-C8CE-4CF5-B755-710293F66F0A}" srcId="{E54B021A-3B68-484F-9710-69F46CB4F943}" destId="{25921A59-8C8D-4323-804A-68B141DA0F6E}" srcOrd="2" destOrd="0" parTransId="{1352B4A2-49AD-4775-9AA1-326668324AC1}" sibTransId="{8BC49E31-6CAC-4290-A934-BF8ABA8D7E41}"/>
    <dgm:cxn modelId="{C86D1E29-15C3-415F-948B-AD12C67EB439}" type="presOf" srcId="{AEC5CA12-A8A9-4C47-88FA-EE6128CCCB9D}" destId="{E2951AFE-B1AA-4C70-B3C5-165D3B7C9EF5}" srcOrd="0" destOrd="0" presId="urn:microsoft.com/office/officeart/2005/8/layout/radial3"/>
    <dgm:cxn modelId="{1D99B201-8772-4F9E-B8E7-31C462728C83}" srcId="{E54B021A-3B68-484F-9710-69F46CB4F943}" destId="{672BD155-554D-4FFB-9832-93E5CAE4FB5D}" srcOrd="5" destOrd="0" parTransId="{C6579C5D-6F35-4E37-BEA0-8A370222B0BC}" sibTransId="{2256277F-5888-4860-AC24-7327CD81D542}"/>
    <dgm:cxn modelId="{93E8A156-7385-4C9F-9D91-C5D5F1E156FF}" type="presOf" srcId="{82DD59BB-309A-48F1-BFC7-5B10DA304301}" destId="{AA628D3C-DAF8-4C73-BF7C-BFDE0456DED9}" srcOrd="0" destOrd="0" presId="urn:microsoft.com/office/officeart/2005/8/layout/radial3"/>
    <dgm:cxn modelId="{C700CA34-E8A9-46B4-9A48-927AD6C0DA3B}" srcId="{E54B021A-3B68-484F-9710-69F46CB4F943}" destId="{6307F914-B353-4202-B157-346CA83419CE}" srcOrd="6" destOrd="0" parTransId="{167AF971-A0E5-415D-936D-2F51C9DCA233}" sibTransId="{8C0CB3A0-2533-44EC-B650-CBBB1879AAA5}"/>
    <dgm:cxn modelId="{CB90A5FC-C2EE-4CC2-AC31-0F08F8C0DC0E}" type="presOf" srcId="{B902D78F-C3E8-4A05-BD49-BF262BD335F3}" destId="{D436BA78-7E31-4501-A698-B77BBA3FDB1B}" srcOrd="0" destOrd="0" presId="urn:microsoft.com/office/officeart/2005/8/layout/radial3"/>
    <dgm:cxn modelId="{95D3FD21-7939-4D89-BA3E-7FB2A691DCE3}" type="presOf" srcId="{A0B801F1-1994-48FB-8AAC-643F9BA57E15}" destId="{C1B074E3-10E6-4659-BF37-38DBD447F142}" srcOrd="0" destOrd="0" presId="urn:microsoft.com/office/officeart/2005/8/layout/radial3"/>
    <dgm:cxn modelId="{93826C5F-2140-4039-8FB1-91D02590BE8D}" type="presOf" srcId="{25921A59-8C8D-4323-804A-68B141DA0F6E}" destId="{A29ACDE9-0017-4FD4-966E-1501A85C85CD}" srcOrd="0" destOrd="0" presId="urn:microsoft.com/office/officeart/2005/8/layout/radial3"/>
    <dgm:cxn modelId="{A396789B-D9D0-46F1-8E36-96710BA25DB8}" type="presParOf" srcId="{17436547-27E5-4A23-BF3E-9EDAAB673606}" destId="{E6D3A7AF-D281-4E8A-B26A-B3A70160FD98}" srcOrd="0" destOrd="0" presId="urn:microsoft.com/office/officeart/2005/8/layout/radial3"/>
    <dgm:cxn modelId="{83BCB4CF-9AA8-40FC-A55E-431599F7548F}" type="presParOf" srcId="{E6D3A7AF-D281-4E8A-B26A-B3A70160FD98}" destId="{7DA8F18E-3418-43EA-A287-6F143F8DA54C}" srcOrd="0" destOrd="0" presId="urn:microsoft.com/office/officeart/2005/8/layout/radial3"/>
    <dgm:cxn modelId="{B1BE1135-F67A-44F3-ABEF-DB7806CFCAC0}" type="presParOf" srcId="{E6D3A7AF-D281-4E8A-B26A-B3A70160FD98}" destId="{C1B074E3-10E6-4659-BF37-38DBD447F142}" srcOrd="1" destOrd="0" presId="urn:microsoft.com/office/officeart/2005/8/layout/radial3"/>
    <dgm:cxn modelId="{B89866C9-AB93-4C9B-839B-FB5379E4EF70}" type="presParOf" srcId="{E6D3A7AF-D281-4E8A-B26A-B3A70160FD98}" destId="{AA628D3C-DAF8-4C73-BF7C-BFDE0456DED9}" srcOrd="2" destOrd="0" presId="urn:microsoft.com/office/officeart/2005/8/layout/radial3"/>
    <dgm:cxn modelId="{A3CF8A55-2772-4F6C-9011-C7141AED7378}" type="presParOf" srcId="{E6D3A7AF-D281-4E8A-B26A-B3A70160FD98}" destId="{A29ACDE9-0017-4FD4-966E-1501A85C85CD}" srcOrd="3" destOrd="0" presId="urn:microsoft.com/office/officeart/2005/8/layout/radial3"/>
    <dgm:cxn modelId="{00184AD4-22E8-42CA-BD15-85C6D20A469F}" type="presParOf" srcId="{E6D3A7AF-D281-4E8A-B26A-B3A70160FD98}" destId="{D436BA78-7E31-4501-A698-B77BBA3FDB1B}" srcOrd="4" destOrd="0" presId="urn:microsoft.com/office/officeart/2005/8/layout/radial3"/>
    <dgm:cxn modelId="{84F21B27-93A8-4C2B-96F5-FC852BE1F50A}" type="presParOf" srcId="{E6D3A7AF-D281-4E8A-B26A-B3A70160FD98}" destId="{E2951AFE-B1AA-4C70-B3C5-165D3B7C9EF5}" srcOrd="5" destOrd="0" presId="urn:microsoft.com/office/officeart/2005/8/layout/radial3"/>
    <dgm:cxn modelId="{811DD747-633A-47B6-899D-A0AE0EEBBACE}" type="presParOf" srcId="{E6D3A7AF-D281-4E8A-B26A-B3A70160FD98}" destId="{A598E0C7-97C1-423E-8082-58088BC8D99A}" srcOrd="6" destOrd="0" presId="urn:microsoft.com/office/officeart/2005/8/layout/radial3"/>
    <dgm:cxn modelId="{3FE59052-AA18-4500-8A8E-AE619F7BE421}" type="presParOf" srcId="{E6D3A7AF-D281-4E8A-B26A-B3A70160FD98}" destId="{533DB9E3-59F5-4114-BA36-ED3EB84739CC}"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8F18E-3418-43EA-A287-6F143F8DA54C}">
      <dsp:nvSpPr>
        <dsp:cNvPr id="0" name=""/>
        <dsp:cNvSpPr/>
      </dsp:nvSpPr>
      <dsp:spPr>
        <a:xfrm>
          <a:off x="2689729" y="1573869"/>
          <a:ext cx="3764541" cy="3764541"/>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s-MX" sz="6000" kern="1200" dirty="0"/>
            <a:t>CLEMPS</a:t>
          </a:r>
        </a:p>
      </dsp:txBody>
      <dsp:txXfrm>
        <a:off x="3241033" y="2125173"/>
        <a:ext cx="2661933" cy="2661933"/>
      </dsp:txXfrm>
    </dsp:sp>
    <dsp:sp modelId="{C1B074E3-10E6-4659-BF37-38DBD447F142}">
      <dsp:nvSpPr>
        <dsp:cNvPr id="0" name=""/>
        <dsp:cNvSpPr/>
      </dsp:nvSpPr>
      <dsp:spPr>
        <a:xfrm>
          <a:off x="3630864" y="62039"/>
          <a:ext cx="1882270" cy="1882270"/>
        </a:xfrm>
        <a:prstGeom prst="ellipse">
          <a:avLst/>
        </a:prstGeom>
        <a:solidFill>
          <a:srgbClr val="00B0F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smtClean="0"/>
            <a:t>Psicología</a:t>
          </a:r>
          <a:endParaRPr lang="es-MX" sz="1900" kern="1200" dirty="0"/>
        </a:p>
      </dsp:txBody>
      <dsp:txXfrm>
        <a:off x="3906516" y="337691"/>
        <a:ext cx="1330966" cy="1330966"/>
      </dsp:txXfrm>
    </dsp:sp>
    <dsp:sp modelId="{AA628D3C-DAF8-4C73-BF7C-BFDE0456DED9}">
      <dsp:nvSpPr>
        <dsp:cNvPr id="0" name=""/>
        <dsp:cNvSpPr/>
      </dsp:nvSpPr>
      <dsp:spPr>
        <a:xfrm>
          <a:off x="5548670" y="985605"/>
          <a:ext cx="1882270" cy="1882270"/>
        </a:xfrm>
        <a:prstGeom prst="ellipse">
          <a:avLst/>
        </a:prstGeom>
        <a:solidFill>
          <a:schemeClr val="accent3">
            <a:alpha val="50000"/>
            <a:hueOff val="-404055"/>
            <a:satOff val="1836"/>
            <a:lumOff val="-21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smtClean="0"/>
            <a:t>Odontología</a:t>
          </a:r>
          <a:endParaRPr lang="es-MX" sz="1900" kern="1200" dirty="0"/>
        </a:p>
      </dsp:txBody>
      <dsp:txXfrm>
        <a:off x="5824322" y="1261257"/>
        <a:ext cx="1330966" cy="1330966"/>
      </dsp:txXfrm>
    </dsp:sp>
    <dsp:sp modelId="{A29ACDE9-0017-4FD4-966E-1501A85C85CD}">
      <dsp:nvSpPr>
        <dsp:cNvPr id="0" name=""/>
        <dsp:cNvSpPr/>
      </dsp:nvSpPr>
      <dsp:spPr>
        <a:xfrm>
          <a:off x="6022329" y="3060840"/>
          <a:ext cx="1882270" cy="1882270"/>
        </a:xfrm>
        <a:prstGeom prst="ellipse">
          <a:avLst/>
        </a:prstGeom>
        <a:solidFill>
          <a:schemeClr val="accent3">
            <a:alpha val="50000"/>
            <a:hueOff val="-606082"/>
            <a:satOff val="2754"/>
            <a:lumOff val="-31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a:t>Enfermería</a:t>
          </a:r>
        </a:p>
      </dsp:txBody>
      <dsp:txXfrm>
        <a:off x="6297981" y="3336492"/>
        <a:ext cx="1330966" cy="1330966"/>
      </dsp:txXfrm>
    </dsp:sp>
    <dsp:sp modelId="{D436BA78-7E31-4501-A698-B77BBA3FDB1B}">
      <dsp:nvSpPr>
        <dsp:cNvPr id="0" name=""/>
        <dsp:cNvSpPr/>
      </dsp:nvSpPr>
      <dsp:spPr>
        <a:xfrm>
          <a:off x="4695166" y="4725050"/>
          <a:ext cx="1882270" cy="1882270"/>
        </a:xfrm>
        <a:prstGeom prst="ellipse">
          <a:avLst/>
        </a:prstGeom>
        <a:solidFill>
          <a:schemeClr val="accent3">
            <a:alpha val="50000"/>
            <a:hueOff val="-808110"/>
            <a:satOff val="3671"/>
            <a:lumOff val="-42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a:t>Nutrición</a:t>
          </a:r>
        </a:p>
      </dsp:txBody>
      <dsp:txXfrm>
        <a:off x="4970818" y="5000702"/>
        <a:ext cx="1330966" cy="1330966"/>
      </dsp:txXfrm>
    </dsp:sp>
    <dsp:sp modelId="{E2951AFE-B1AA-4C70-B3C5-165D3B7C9EF5}">
      <dsp:nvSpPr>
        <dsp:cNvPr id="0" name=""/>
        <dsp:cNvSpPr/>
      </dsp:nvSpPr>
      <dsp:spPr>
        <a:xfrm>
          <a:off x="2566562" y="4725050"/>
          <a:ext cx="1882270" cy="1882270"/>
        </a:xfrm>
        <a:prstGeom prst="ellipse">
          <a:avLst/>
        </a:prstGeom>
        <a:solidFill>
          <a:schemeClr val="accent3">
            <a:alpha val="50000"/>
            <a:hueOff val="-1010137"/>
            <a:satOff val="4589"/>
            <a:lumOff val="-53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a:t>Farmacia</a:t>
          </a:r>
        </a:p>
      </dsp:txBody>
      <dsp:txXfrm>
        <a:off x="2842214" y="5000702"/>
        <a:ext cx="1330966" cy="1330966"/>
      </dsp:txXfrm>
    </dsp:sp>
    <dsp:sp modelId="{A598E0C7-97C1-423E-8082-58088BC8D99A}">
      <dsp:nvSpPr>
        <dsp:cNvPr id="0" name=""/>
        <dsp:cNvSpPr/>
      </dsp:nvSpPr>
      <dsp:spPr>
        <a:xfrm>
          <a:off x="1239400" y="3060840"/>
          <a:ext cx="1882270" cy="1882270"/>
        </a:xfrm>
        <a:prstGeom prst="ellipse">
          <a:avLst/>
        </a:prstGeom>
        <a:solidFill>
          <a:schemeClr val="accent3">
            <a:alpha val="50000"/>
            <a:hueOff val="-1212165"/>
            <a:satOff val="5507"/>
            <a:lumOff val="-63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smtClean="0"/>
            <a:t>Medicina</a:t>
          </a:r>
          <a:endParaRPr lang="es-MX" sz="1900" kern="1200" dirty="0"/>
        </a:p>
      </dsp:txBody>
      <dsp:txXfrm>
        <a:off x="1515052" y="3336492"/>
        <a:ext cx="1330966" cy="1330966"/>
      </dsp:txXfrm>
    </dsp:sp>
    <dsp:sp modelId="{533DB9E3-59F5-4114-BA36-ED3EB84739CC}">
      <dsp:nvSpPr>
        <dsp:cNvPr id="0" name=""/>
        <dsp:cNvSpPr/>
      </dsp:nvSpPr>
      <dsp:spPr>
        <a:xfrm>
          <a:off x="1713059" y="985605"/>
          <a:ext cx="1882270" cy="1882270"/>
        </a:xfrm>
        <a:prstGeom prst="ellipse">
          <a:avLst/>
        </a:prstGeom>
        <a:solidFill>
          <a:schemeClr val="accent3">
            <a:alpha val="50000"/>
            <a:hueOff val="-1414192"/>
            <a:satOff val="6425"/>
            <a:lumOff val="-74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a:t>Gerontología</a:t>
          </a:r>
        </a:p>
      </dsp:txBody>
      <dsp:txXfrm>
        <a:off x="1988711" y="1261257"/>
        <a:ext cx="1330966" cy="133096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53341A-8C02-44D4-8B90-879C19A355B9}" type="datetimeFigureOut">
              <a:rPr lang="es-MX" smtClean="0"/>
              <a:t>23/07/2020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DBB5D-48B8-4C0D-A8CF-702926C8E239}" type="slidenum">
              <a:rPr lang="es-MX" smtClean="0"/>
              <a:t>‹Nº›</a:t>
            </a:fld>
            <a:endParaRPr lang="es-MX"/>
          </a:p>
        </p:txBody>
      </p:sp>
    </p:spTree>
    <p:extLst>
      <p:ext uri="{BB962C8B-B14F-4D97-AF65-F5344CB8AC3E}">
        <p14:creationId xmlns:p14="http://schemas.microsoft.com/office/powerpoint/2010/main" val="412445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8A38C99-F0C4-4161-9A69-DDB3A41B3151}" type="datetimeFigureOut">
              <a:rPr lang="es-MX" smtClean="0"/>
              <a:pPr/>
              <a:t>23/07/2020</a:t>
            </a:fld>
            <a:endParaRPr lang="es-MX"/>
          </a:p>
        </p:txBody>
      </p:sp>
      <p:sp>
        <p:nvSpPr>
          <p:cNvPr id="5" name="Footer Placeholder 4"/>
          <p:cNvSpPr>
            <a:spLocks noGrp="1"/>
          </p:cNvSpPr>
          <p:nvPr>
            <p:ph type="ftr" sz="quarter" idx="11"/>
          </p:nvPr>
        </p:nvSpPr>
        <p:spPr/>
        <p:txBody>
          <a:bodyPr/>
          <a:lstStyle/>
          <a:p>
            <a:endParaRPr lang="es-MX">
              <a:solidFill>
                <a:srgbClr val="EBDDC3"/>
              </a:solidFill>
            </a:endParaRPr>
          </a:p>
        </p:txBody>
      </p:sp>
      <p:sp>
        <p:nvSpPr>
          <p:cNvPr id="6" name="Slide Number Placeholder 5"/>
          <p:cNvSpPr>
            <a:spLocks noGrp="1"/>
          </p:cNvSpPr>
          <p:nvPr>
            <p:ph type="sldNum" sz="quarter" idx="12"/>
          </p:nvPr>
        </p:nvSpPr>
        <p:spPr/>
        <p:txBody>
          <a:bodyPr/>
          <a:lstStyle/>
          <a:p>
            <a:fld id="{2A0762C8-BBD1-4819-92AB-D13B2CC3971D}" type="slidenum">
              <a:rPr lang="es-MX" smtClean="0">
                <a:solidFill>
                  <a:srgbClr val="EBDDC3"/>
                </a:solidFill>
              </a:rPr>
              <a:pPr/>
              <a:t>‹Nº›</a:t>
            </a:fld>
            <a:endParaRPr lang="es-MX">
              <a:solidFill>
                <a:srgbClr val="EBDDC3"/>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29780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A38C99-F0C4-4161-9A69-DDB3A41B3151}" type="datetimeFigureOut">
              <a:rPr lang="es-MX" smtClean="0">
                <a:solidFill>
                  <a:srgbClr val="775F55"/>
                </a:solidFill>
              </a:rPr>
              <a:pPr/>
              <a:t>23/07/2020</a:t>
            </a:fld>
            <a:endParaRPr lang="es-MX">
              <a:solidFill>
                <a:srgbClr val="775F55"/>
              </a:solidFill>
            </a:endParaRPr>
          </a:p>
        </p:txBody>
      </p:sp>
      <p:sp>
        <p:nvSpPr>
          <p:cNvPr id="5" name="Footer Placeholder 4"/>
          <p:cNvSpPr>
            <a:spLocks noGrp="1"/>
          </p:cNvSpPr>
          <p:nvPr>
            <p:ph type="ftr" sz="quarter" idx="11"/>
          </p:nvPr>
        </p:nvSpPr>
        <p:spPr/>
        <p:txBody>
          <a:bodyPr/>
          <a:lstStyle/>
          <a:p>
            <a:endParaRPr lang="es-MX">
              <a:solidFill>
                <a:srgbClr val="775F55"/>
              </a:solidFill>
            </a:endParaRPr>
          </a:p>
        </p:txBody>
      </p:sp>
      <p:sp>
        <p:nvSpPr>
          <p:cNvPr id="6" name="Slide Number Placeholder 5"/>
          <p:cNvSpPr>
            <a:spLocks noGrp="1"/>
          </p:cNvSpPr>
          <p:nvPr>
            <p:ph type="sldNum" sz="quarter" idx="12"/>
          </p:nvPr>
        </p:nvSpPr>
        <p:spPr/>
        <p:txBody>
          <a:bodyPr/>
          <a:lstStyle/>
          <a:p>
            <a:fld id="{2A0762C8-BBD1-4819-92AB-D13B2CC3971D}" type="slidenum">
              <a:rPr lang="es-MX" smtClean="0"/>
              <a:pPr/>
              <a:t>‹Nº›</a:t>
            </a:fld>
            <a:endParaRPr lang="es-MX"/>
          </a:p>
        </p:txBody>
      </p:sp>
    </p:spTree>
    <p:extLst>
      <p:ext uri="{BB962C8B-B14F-4D97-AF65-F5344CB8AC3E}">
        <p14:creationId xmlns:p14="http://schemas.microsoft.com/office/powerpoint/2010/main" val="300063428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A38C99-F0C4-4161-9A69-DDB3A41B3151}" type="datetimeFigureOut">
              <a:rPr lang="es-MX" smtClean="0">
                <a:solidFill>
                  <a:srgbClr val="775F55"/>
                </a:solidFill>
              </a:rPr>
              <a:pPr/>
              <a:t>23/07/2020</a:t>
            </a:fld>
            <a:endParaRPr lang="es-MX">
              <a:solidFill>
                <a:srgbClr val="775F55"/>
              </a:solidFill>
            </a:endParaRPr>
          </a:p>
        </p:txBody>
      </p:sp>
      <p:sp>
        <p:nvSpPr>
          <p:cNvPr id="5" name="Footer Placeholder 4"/>
          <p:cNvSpPr>
            <a:spLocks noGrp="1"/>
          </p:cNvSpPr>
          <p:nvPr>
            <p:ph type="ftr" sz="quarter" idx="11"/>
          </p:nvPr>
        </p:nvSpPr>
        <p:spPr/>
        <p:txBody>
          <a:bodyPr/>
          <a:lstStyle/>
          <a:p>
            <a:endParaRPr lang="es-MX">
              <a:solidFill>
                <a:srgbClr val="775F55"/>
              </a:solidFill>
            </a:endParaRPr>
          </a:p>
        </p:txBody>
      </p:sp>
      <p:sp>
        <p:nvSpPr>
          <p:cNvPr id="6" name="Slide Number Placeholder 5"/>
          <p:cNvSpPr>
            <a:spLocks noGrp="1"/>
          </p:cNvSpPr>
          <p:nvPr>
            <p:ph type="sldNum" sz="quarter" idx="12"/>
          </p:nvPr>
        </p:nvSpPr>
        <p:spPr/>
        <p:txBody>
          <a:bodyPr/>
          <a:lstStyle/>
          <a:p>
            <a:fld id="{2A0762C8-BBD1-4819-92AB-D13B2CC3971D}" type="slidenum">
              <a:rPr lang="es-MX" smtClean="0"/>
              <a:pPr/>
              <a:t>‹Nº›</a:t>
            </a:fld>
            <a:endParaRPr lang="es-MX"/>
          </a:p>
        </p:txBody>
      </p:sp>
    </p:spTree>
    <p:extLst>
      <p:ext uri="{BB962C8B-B14F-4D97-AF65-F5344CB8AC3E}">
        <p14:creationId xmlns:p14="http://schemas.microsoft.com/office/powerpoint/2010/main" val="94867266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A38C99-F0C4-4161-9A69-DDB3A41B3151}" type="datetimeFigureOut">
              <a:rPr lang="es-MX" smtClean="0">
                <a:solidFill>
                  <a:srgbClr val="775F55"/>
                </a:solidFill>
              </a:rPr>
              <a:pPr/>
              <a:t>23/07/2020</a:t>
            </a:fld>
            <a:endParaRPr lang="es-MX">
              <a:solidFill>
                <a:srgbClr val="775F55"/>
              </a:solidFill>
            </a:endParaRPr>
          </a:p>
        </p:txBody>
      </p:sp>
      <p:sp>
        <p:nvSpPr>
          <p:cNvPr id="5" name="Footer Placeholder 4"/>
          <p:cNvSpPr>
            <a:spLocks noGrp="1"/>
          </p:cNvSpPr>
          <p:nvPr>
            <p:ph type="ftr" sz="quarter" idx="11"/>
          </p:nvPr>
        </p:nvSpPr>
        <p:spPr/>
        <p:txBody>
          <a:bodyPr/>
          <a:lstStyle/>
          <a:p>
            <a:endParaRPr lang="es-MX">
              <a:solidFill>
                <a:srgbClr val="775F55"/>
              </a:solidFill>
            </a:endParaRPr>
          </a:p>
        </p:txBody>
      </p:sp>
      <p:sp>
        <p:nvSpPr>
          <p:cNvPr id="6" name="Slide Number Placeholder 5"/>
          <p:cNvSpPr>
            <a:spLocks noGrp="1"/>
          </p:cNvSpPr>
          <p:nvPr>
            <p:ph type="sldNum" sz="quarter" idx="12"/>
          </p:nvPr>
        </p:nvSpPr>
        <p:spPr/>
        <p:txBody>
          <a:bodyPr/>
          <a:lstStyle/>
          <a:p>
            <a:fld id="{2A0762C8-BBD1-4819-92AB-D13B2CC3971D}" type="slidenum">
              <a:rPr lang="es-MX" smtClean="0"/>
              <a:pPr/>
              <a:t>‹Nº›</a:t>
            </a:fld>
            <a:endParaRPr lang="es-MX"/>
          </a:p>
        </p:txBody>
      </p:sp>
    </p:spTree>
    <p:extLst>
      <p:ext uri="{BB962C8B-B14F-4D97-AF65-F5344CB8AC3E}">
        <p14:creationId xmlns:p14="http://schemas.microsoft.com/office/powerpoint/2010/main" val="282934051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8A38C99-F0C4-4161-9A69-DDB3A41B3151}" type="datetimeFigureOut">
              <a:rPr lang="es-MX" smtClean="0">
                <a:solidFill>
                  <a:srgbClr val="775F55"/>
                </a:solidFill>
              </a:rPr>
              <a:pPr/>
              <a:t>23/07/2020</a:t>
            </a:fld>
            <a:endParaRPr lang="es-MX">
              <a:solidFill>
                <a:srgbClr val="775F55"/>
              </a:solidFill>
            </a:endParaRPr>
          </a:p>
        </p:txBody>
      </p:sp>
      <p:sp>
        <p:nvSpPr>
          <p:cNvPr id="5" name="Footer Placeholder 4"/>
          <p:cNvSpPr>
            <a:spLocks noGrp="1"/>
          </p:cNvSpPr>
          <p:nvPr>
            <p:ph type="ftr" sz="quarter" idx="11"/>
          </p:nvPr>
        </p:nvSpPr>
        <p:spPr/>
        <p:txBody>
          <a:bodyPr/>
          <a:lstStyle/>
          <a:p>
            <a:endParaRPr lang="es-MX">
              <a:solidFill>
                <a:srgbClr val="775F55"/>
              </a:solidFill>
            </a:endParaRPr>
          </a:p>
        </p:txBody>
      </p:sp>
      <p:sp>
        <p:nvSpPr>
          <p:cNvPr id="6" name="Slide Number Placeholder 5"/>
          <p:cNvSpPr>
            <a:spLocks noGrp="1"/>
          </p:cNvSpPr>
          <p:nvPr>
            <p:ph type="sldNum" sz="quarter" idx="12"/>
          </p:nvPr>
        </p:nvSpPr>
        <p:spPr/>
        <p:txBody>
          <a:bodyPr/>
          <a:lstStyle/>
          <a:p>
            <a:fld id="{2A0762C8-BBD1-4819-92AB-D13B2CC3971D}" type="slidenum">
              <a:rPr lang="es-MX" smtClean="0"/>
              <a:pPr/>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9762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8A38C99-F0C4-4161-9A69-DDB3A41B3151}" type="datetimeFigureOut">
              <a:rPr lang="es-MX" smtClean="0">
                <a:solidFill>
                  <a:srgbClr val="775F55"/>
                </a:solidFill>
              </a:rPr>
              <a:pPr/>
              <a:t>23/07/2020</a:t>
            </a:fld>
            <a:endParaRPr lang="es-MX">
              <a:solidFill>
                <a:srgbClr val="775F55"/>
              </a:solidFill>
            </a:endParaRPr>
          </a:p>
        </p:txBody>
      </p:sp>
      <p:sp>
        <p:nvSpPr>
          <p:cNvPr id="6" name="Footer Placeholder 5"/>
          <p:cNvSpPr>
            <a:spLocks noGrp="1"/>
          </p:cNvSpPr>
          <p:nvPr>
            <p:ph type="ftr" sz="quarter" idx="11"/>
          </p:nvPr>
        </p:nvSpPr>
        <p:spPr/>
        <p:txBody>
          <a:bodyPr/>
          <a:lstStyle/>
          <a:p>
            <a:endParaRPr lang="es-MX">
              <a:solidFill>
                <a:srgbClr val="775F55"/>
              </a:solidFill>
            </a:endParaRPr>
          </a:p>
        </p:txBody>
      </p:sp>
      <p:sp>
        <p:nvSpPr>
          <p:cNvPr id="7" name="Slide Number Placeholder 6"/>
          <p:cNvSpPr>
            <a:spLocks noGrp="1"/>
          </p:cNvSpPr>
          <p:nvPr>
            <p:ph type="sldNum" sz="quarter" idx="12"/>
          </p:nvPr>
        </p:nvSpPr>
        <p:spPr/>
        <p:txBody>
          <a:bodyPr/>
          <a:lstStyle/>
          <a:p>
            <a:fld id="{2A0762C8-BBD1-4819-92AB-D13B2CC3971D}" type="slidenum">
              <a:rPr lang="es-MX" smtClean="0"/>
              <a:pPr/>
              <a:t>‹Nº›</a:t>
            </a:fld>
            <a:endParaRPr lang="es-MX"/>
          </a:p>
        </p:txBody>
      </p:sp>
    </p:spTree>
    <p:extLst>
      <p:ext uri="{BB962C8B-B14F-4D97-AF65-F5344CB8AC3E}">
        <p14:creationId xmlns:p14="http://schemas.microsoft.com/office/powerpoint/2010/main" val="221115465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8A38C99-F0C4-4161-9A69-DDB3A41B3151}" type="datetimeFigureOut">
              <a:rPr lang="es-MX" smtClean="0">
                <a:solidFill>
                  <a:srgbClr val="775F55"/>
                </a:solidFill>
              </a:rPr>
              <a:pPr/>
              <a:t>23/07/2020</a:t>
            </a:fld>
            <a:endParaRPr lang="es-MX">
              <a:solidFill>
                <a:srgbClr val="775F55"/>
              </a:solidFill>
            </a:endParaRPr>
          </a:p>
        </p:txBody>
      </p:sp>
      <p:sp>
        <p:nvSpPr>
          <p:cNvPr id="8" name="Footer Placeholder 7"/>
          <p:cNvSpPr>
            <a:spLocks noGrp="1"/>
          </p:cNvSpPr>
          <p:nvPr>
            <p:ph type="ftr" sz="quarter" idx="11"/>
          </p:nvPr>
        </p:nvSpPr>
        <p:spPr/>
        <p:txBody>
          <a:bodyPr/>
          <a:lstStyle/>
          <a:p>
            <a:endParaRPr lang="es-MX">
              <a:solidFill>
                <a:srgbClr val="775F55"/>
              </a:solidFill>
            </a:endParaRPr>
          </a:p>
        </p:txBody>
      </p:sp>
      <p:sp>
        <p:nvSpPr>
          <p:cNvPr id="9" name="Slide Number Placeholder 8"/>
          <p:cNvSpPr>
            <a:spLocks noGrp="1"/>
          </p:cNvSpPr>
          <p:nvPr>
            <p:ph type="sldNum" sz="quarter" idx="12"/>
          </p:nvPr>
        </p:nvSpPr>
        <p:spPr/>
        <p:txBody>
          <a:bodyPr/>
          <a:lstStyle/>
          <a:p>
            <a:fld id="{2A0762C8-BBD1-4819-92AB-D13B2CC3971D}" type="slidenum">
              <a:rPr lang="es-MX" smtClean="0"/>
              <a:pPr/>
              <a:t>‹Nº›</a:t>
            </a:fld>
            <a:endParaRPr lang="es-MX"/>
          </a:p>
        </p:txBody>
      </p:sp>
    </p:spTree>
    <p:extLst>
      <p:ext uri="{BB962C8B-B14F-4D97-AF65-F5344CB8AC3E}">
        <p14:creationId xmlns:p14="http://schemas.microsoft.com/office/powerpoint/2010/main" val="216201280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8A38C99-F0C4-4161-9A69-DDB3A41B3151}" type="datetimeFigureOut">
              <a:rPr lang="es-MX" smtClean="0">
                <a:solidFill>
                  <a:srgbClr val="775F55"/>
                </a:solidFill>
              </a:rPr>
              <a:pPr/>
              <a:t>23/07/2020</a:t>
            </a:fld>
            <a:endParaRPr lang="es-MX">
              <a:solidFill>
                <a:srgbClr val="775F55"/>
              </a:solidFill>
            </a:endParaRPr>
          </a:p>
        </p:txBody>
      </p:sp>
      <p:sp>
        <p:nvSpPr>
          <p:cNvPr id="4" name="Footer Placeholder 3"/>
          <p:cNvSpPr>
            <a:spLocks noGrp="1"/>
          </p:cNvSpPr>
          <p:nvPr>
            <p:ph type="ftr" sz="quarter" idx="11"/>
          </p:nvPr>
        </p:nvSpPr>
        <p:spPr/>
        <p:txBody>
          <a:bodyPr/>
          <a:lstStyle/>
          <a:p>
            <a:endParaRPr lang="es-MX">
              <a:solidFill>
                <a:srgbClr val="775F55"/>
              </a:solidFill>
            </a:endParaRPr>
          </a:p>
        </p:txBody>
      </p:sp>
      <p:sp>
        <p:nvSpPr>
          <p:cNvPr id="5" name="Slide Number Placeholder 4"/>
          <p:cNvSpPr>
            <a:spLocks noGrp="1"/>
          </p:cNvSpPr>
          <p:nvPr>
            <p:ph type="sldNum" sz="quarter" idx="12"/>
          </p:nvPr>
        </p:nvSpPr>
        <p:spPr/>
        <p:txBody>
          <a:bodyPr/>
          <a:lstStyle/>
          <a:p>
            <a:fld id="{2A0762C8-BBD1-4819-92AB-D13B2CC3971D}" type="slidenum">
              <a:rPr lang="es-MX" smtClean="0"/>
              <a:pPr/>
              <a:t>‹Nº›</a:t>
            </a:fld>
            <a:endParaRPr lang="es-MX"/>
          </a:p>
        </p:txBody>
      </p:sp>
    </p:spTree>
    <p:extLst>
      <p:ext uri="{BB962C8B-B14F-4D97-AF65-F5344CB8AC3E}">
        <p14:creationId xmlns:p14="http://schemas.microsoft.com/office/powerpoint/2010/main" val="233172983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A38C99-F0C4-4161-9A69-DDB3A41B3151}" type="datetimeFigureOut">
              <a:rPr lang="es-MX" smtClean="0">
                <a:solidFill>
                  <a:srgbClr val="775F55"/>
                </a:solidFill>
              </a:rPr>
              <a:pPr/>
              <a:t>23/07/2020</a:t>
            </a:fld>
            <a:endParaRPr lang="es-MX">
              <a:solidFill>
                <a:srgbClr val="775F55"/>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solidFill>
                <a:srgbClr val="775F55"/>
              </a:solidFill>
            </a:endParaRPr>
          </a:p>
        </p:txBody>
      </p:sp>
      <p:sp>
        <p:nvSpPr>
          <p:cNvPr id="9" name="Slide Number Placeholder 8"/>
          <p:cNvSpPr>
            <a:spLocks noGrp="1"/>
          </p:cNvSpPr>
          <p:nvPr>
            <p:ph type="sldNum" sz="quarter" idx="12"/>
          </p:nvPr>
        </p:nvSpPr>
        <p:spPr/>
        <p:txBody>
          <a:bodyPr/>
          <a:lstStyle/>
          <a:p>
            <a:fld id="{2A0762C8-BBD1-4819-92AB-D13B2CC3971D}" type="slidenum">
              <a:rPr lang="es-MX" smtClean="0">
                <a:solidFill>
                  <a:srgbClr val="775F55"/>
                </a:solidFill>
              </a:rPr>
              <a:pPr/>
              <a:t>‹Nº›</a:t>
            </a:fld>
            <a:endParaRPr lang="es-MX">
              <a:solidFill>
                <a:srgbClr val="775F55"/>
              </a:solidFill>
            </a:endParaRPr>
          </a:p>
        </p:txBody>
      </p:sp>
    </p:spTree>
    <p:extLst>
      <p:ext uri="{BB962C8B-B14F-4D97-AF65-F5344CB8AC3E}">
        <p14:creationId xmlns:p14="http://schemas.microsoft.com/office/powerpoint/2010/main" val="154918933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8A38C99-F0C4-4161-9A69-DDB3A41B3151}" type="datetimeFigureOut">
              <a:rPr lang="es-MX" smtClean="0">
                <a:solidFill>
                  <a:srgbClr val="775F55"/>
                </a:solidFill>
              </a:rPr>
              <a:pPr/>
              <a:t>23/07/2020</a:t>
            </a:fld>
            <a:endParaRPr lang="es-MX">
              <a:solidFill>
                <a:srgbClr val="775F55"/>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MX">
              <a:solidFill>
                <a:srgbClr val="775F55"/>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0762C8-BBD1-4819-92AB-D13B2CC3971D}" type="slidenum">
              <a:rPr lang="es-MX" smtClean="0"/>
              <a:pPr/>
              <a:t>‹Nº›</a:t>
            </a:fld>
            <a:endParaRPr lang="es-MX"/>
          </a:p>
        </p:txBody>
      </p:sp>
    </p:spTree>
    <p:extLst>
      <p:ext uri="{BB962C8B-B14F-4D97-AF65-F5344CB8AC3E}">
        <p14:creationId xmlns:p14="http://schemas.microsoft.com/office/powerpoint/2010/main" val="221641583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8A38C99-F0C4-4161-9A69-DDB3A41B3151}" type="datetimeFigureOut">
              <a:rPr lang="es-MX" smtClean="0">
                <a:solidFill>
                  <a:srgbClr val="775F55"/>
                </a:solidFill>
              </a:rPr>
              <a:pPr/>
              <a:t>23/07/2020</a:t>
            </a:fld>
            <a:endParaRPr lang="es-MX">
              <a:solidFill>
                <a:srgbClr val="775F55"/>
              </a:solidFill>
            </a:endParaRPr>
          </a:p>
        </p:txBody>
      </p:sp>
      <p:sp>
        <p:nvSpPr>
          <p:cNvPr id="6" name="Footer Placeholder 5"/>
          <p:cNvSpPr>
            <a:spLocks noGrp="1"/>
          </p:cNvSpPr>
          <p:nvPr>
            <p:ph type="ftr" sz="quarter" idx="11"/>
          </p:nvPr>
        </p:nvSpPr>
        <p:spPr/>
        <p:txBody>
          <a:bodyPr/>
          <a:lstStyle/>
          <a:p>
            <a:endParaRPr lang="es-MX">
              <a:solidFill>
                <a:srgbClr val="775F55"/>
              </a:solidFill>
            </a:endParaRPr>
          </a:p>
        </p:txBody>
      </p:sp>
      <p:sp>
        <p:nvSpPr>
          <p:cNvPr id="7" name="Slide Number Placeholder 6"/>
          <p:cNvSpPr>
            <a:spLocks noGrp="1"/>
          </p:cNvSpPr>
          <p:nvPr>
            <p:ph type="sldNum" sz="quarter" idx="12"/>
          </p:nvPr>
        </p:nvSpPr>
        <p:spPr/>
        <p:txBody>
          <a:bodyPr/>
          <a:lstStyle/>
          <a:p>
            <a:fld id="{2A0762C8-BBD1-4819-92AB-D13B2CC3971D}" type="slidenum">
              <a:rPr lang="es-MX" smtClean="0"/>
              <a:pPr/>
              <a:t>‹Nº›</a:t>
            </a:fld>
            <a:endParaRPr lang="es-MX"/>
          </a:p>
        </p:txBody>
      </p:sp>
    </p:spTree>
    <p:extLst>
      <p:ext uri="{BB962C8B-B14F-4D97-AF65-F5344CB8AC3E}">
        <p14:creationId xmlns:p14="http://schemas.microsoft.com/office/powerpoint/2010/main" val="49430328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8A38C99-F0C4-4161-9A69-DDB3A41B3151}" type="datetimeFigureOut">
              <a:rPr lang="es-MX" smtClean="0">
                <a:solidFill>
                  <a:srgbClr val="775F55"/>
                </a:solidFill>
              </a:rPr>
              <a:pPr/>
              <a:t>23/07/2020</a:t>
            </a:fld>
            <a:endParaRPr lang="es-MX">
              <a:solidFill>
                <a:srgbClr val="775F55"/>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solidFill>
                <a:srgbClr val="775F55"/>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A0762C8-BBD1-4819-92AB-D13B2CC3971D}" type="slidenum">
              <a:rPr lang="es-MX" smtClean="0"/>
              <a:pPr/>
              <a:t>‹Nº›</a:t>
            </a:fld>
            <a:endParaRPr lang="es-MX"/>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2408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41400"/>
            <a:ext cx="5404009" cy="5816600"/>
          </a:xfrm>
          <a:custGeom>
            <a:avLst/>
            <a:gdLst/>
            <a:ahLst/>
            <a:cxnLst/>
            <a:rect l="l" t="t" r="r" b="b"/>
            <a:pathLst>
              <a:path w="7205345" h="5816600">
                <a:moveTo>
                  <a:pt x="1626997" y="1403096"/>
                </a:moveTo>
                <a:lnTo>
                  <a:pt x="0" y="1403096"/>
                </a:lnTo>
                <a:lnTo>
                  <a:pt x="0" y="5816599"/>
                </a:lnTo>
                <a:lnTo>
                  <a:pt x="3933825" y="5816599"/>
                </a:lnTo>
                <a:lnTo>
                  <a:pt x="3906901" y="5766781"/>
                </a:lnTo>
                <a:lnTo>
                  <a:pt x="3877485" y="5728838"/>
                </a:lnTo>
                <a:lnTo>
                  <a:pt x="3843247" y="5695321"/>
                </a:lnTo>
                <a:lnTo>
                  <a:pt x="3804697" y="5666744"/>
                </a:lnTo>
                <a:lnTo>
                  <a:pt x="3762346" y="5643622"/>
                </a:lnTo>
                <a:lnTo>
                  <a:pt x="3716704" y="5626469"/>
                </a:lnTo>
                <a:lnTo>
                  <a:pt x="3668283" y="5615800"/>
                </a:lnTo>
                <a:lnTo>
                  <a:pt x="3617595" y="5612130"/>
                </a:lnTo>
                <a:lnTo>
                  <a:pt x="1430909" y="5612130"/>
                </a:lnTo>
                <a:lnTo>
                  <a:pt x="1383573" y="5608928"/>
                </a:lnTo>
                <a:lnTo>
                  <a:pt x="1338172" y="5599600"/>
                </a:lnTo>
                <a:lnTo>
                  <a:pt x="1295122" y="5584566"/>
                </a:lnTo>
                <a:lnTo>
                  <a:pt x="1254838" y="5564242"/>
                </a:lnTo>
                <a:lnTo>
                  <a:pt x="1217737" y="5539047"/>
                </a:lnTo>
                <a:lnTo>
                  <a:pt x="1184233" y="5509398"/>
                </a:lnTo>
                <a:lnTo>
                  <a:pt x="1154744" y="5475713"/>
                </a:lnTo>
                <a:lnTo>
                  <a:pt x="1129683" y="5438410"/>
                </a:lnTo>
                <a:lnTo>
                  <a:pt x="1109468" y="5397908"/>
                </a:lnTo>
                <a:lnTo>
                  <a:pt x="1094514" y="5354624"/>
                </a:lnTo>
                <a:lnTo>
                  <a:pt x="1085237" y="5308975"/>
                </a:lnTo>
                <a:lnTo>
                  <a:pt x="1082052" y="5261381"/>
                </a:lnTo>
                <a:lnTo>
                  <a:pt x="1085237" y="5213783"/>
                </a:lnTo>
                <a:lnTo>
                  <a:pt x="1094514" y="5168133"/>
                </a:lnTo>
                <a:lnTo>
                  <a:pt x="1109468" y="5124846"/>
                </a:lnTo>
                <a:lnTo>
                  <a:pt x="1129683" y="5084342"/>
                </a:lnTo>
                <a:lnTo>
                  <a:pt x="1154744" y="5047039"/>
                </a:lnTo>
                <a:lnTo>
                  <a:pt x="1184233" y="5013353"/>
                </a:lnTo>
                <a:lnTo>
                  <a:pt x="1217737" y="4983703"/>
                </a:lnTo>
                <a:lnTo>
                  <a:pt x="1254838" y="4958508"/>
                </a:lnTo>
                <a:lnTo>
                  <a:pt x="1295122" y="4938183"/>
                </a:lnTo>
                <a:lnTo>
                  <a:pt x="1338172" y="4923149"/>
                </a:lnTo>
                <a:lnTo>
                  <a:pt x="1383573" y="4913822"/>
                </a:lnTo>
                <a:lnTo>
                  <a:pt x="1430909" y="4910620"/>
                </a:lnTo>
                <a:lnTo>
                  <a:pt x="4884547" y="4910620"/>
                </a:lnTo>
                <a:lnTo>
                  <a:pt x="4931883" y="4907418"/>
                </a:lnTo>
                <a:lnTo>
                  <a:pt x="4977284" y="4898090"/>
                </a:lnTo>
                <a:lnTo>
                  <a:pt x="5020335" y="4883056"/>
                </a:lnTo>
                <a:lnTo>
                  <a:pt x="5060620" y="4862732"/>
                </a:lnTo>
                <a:lnTo>
                  <a:pt x="5097723" y="4837536"/>
                </a:lnTo>
                <a:lnTo>
                  <a:pt x="5131228" y="4807886"/>
                </a:lnTo>
                <a:lnTo>
                  <a:pt x="5160719" y="4774200"/>
                </a:lnTo>
                <a:lnTo>
                  <a:pt x="5185781" y="4736897"/>
                </a:lnTo>
                <a:lnTo>
                  <a:pt x="5205997" y="4696393"/>
                </a:lnTo>
                <a:lnTo>
                  <a:pt x="5220952" y="4653107"/>
                </a:lnTo>
                <a:lnTo>
                  <a:pt x="5230230" y="4607456"/>
                </a:lnTo>
                <a:lnTo>
                  <a:pt x="5233416" y="4559858"/>
                </a:lnTo>
                <a:lnTo>
                  <a:pt x="5230230" y="4512262"/>
                </a:lnTo>
                <a:lnTo>
                  <a:pt x="5220952" y="4466615"/>
                </a:lnTo>
                <a:lnTo>
                  <a:pt x="5205997" y="4423334"/>
                </a:lnTo>
                <a:lnTo>
                  <a:pt x="5185781" y="4382836"/>
                </a:lnTo>
                <a:lnTo>
                  <a:pt x="5160719" y="4345540"/>
                </a:lnTo>
                <a:lnTo>
                  <a:pt x="5131228" y="4311862"/>
                </a:lnTo>
                <a:lnTo>
                  <a:pt x="5097723" y="4282220"/>
                </a:lnTo>
                <a:lnTo>
                  <a:pt x="5060620" y="4257032"/>
                </a:lnTo>
                <a:lnTo>
                  <a:pt x="5020335" y="4236714"/>
                </a:lnTo>
                <a:lnTo>
                  <a:pt x="4977284" y="4221685"/>
                </a:lnTo>
                <a:lnTo>
                  <a:pt x="4931883" y="4212361"/>
                </a:lnTo>
                <a:lnTo>
                  <a:pt x="4884547" y="4209161"/>
                </a:lnTo>
                <a:lnTo>
                  <a:pt x="2324735" y="4209161"/>
                </a:lnTo>
                <a:lnTo>
                  <a:pt x="2277398" y="4205957"/>
                </a:lnTo>
                <a:lnTo>
                  <a:pt x="2231997" y="4196627"/>
                </a:lnTo>
                <a:lnTo>
                  <a:pt x="2188946" y="4181588"/>
                </a:lnTo>
                <a:lnTo>
                  <a:pt x="2148661" y="4161258"/>
                </a:lnTo>
                <a:lnTo>
                  <a:pt x="2111558" y="4136056"/>
                </a:lnTo>
                <a:lnTo>
                  <a:pt x="2078053" y="4106402"/>
                </a:lnTo>
                <a:lnTo>
                  <a:pt x="2048562" y="4072712"/>
                </a:lnTo>
                <a:lnTo>
                  <a:pt x="2023500" y="4035406"/>
                </a:lnTo>
                <a:lnTo>
                  <a:pt x="2003284" y="3994902"/>
                </a:lnTo>
                <a:lnTo>
                  <a:pt x="1988329" y="3951618"/>
                </a:lnTo>
                <a:lnTo>
                  <a:pt x="1979051" y="3905974"/>
                </a:lnTo>
                <a:lnTo>
                  <a:pt x="1975866" y="3858387"/>
                </a:lnTo>
                <a:lnTo>
                  <a:pt x="1979051" y="3810773"/>
                </a:lnTo>
                <a:lnTo>
                  <a:pt x="1988329" y="3765111"/>
                </a:lnTo>
                <a:lnTo>
                  <a:pt x="2003284" y="3721818"/>
                </a:lnTo>
                <a:lnTo>
                  <a:pt x="2023500" y="3681311"/>
                </a:lnTo>
                <a:lnTo>
                  <a:pt x="2048562" y="3644007"/>
                </a:lnTo>
                <a:lnTo>
                  <a:pt x="2078053" y="3610324"/>
                </a:lnTo>
                <a:lnTo>
                  <a:pt x="2111558" y="3580678"/>
                </a:lnTo>
                <a:lnTo>
                  <a:pt x="2148661" y="3555487"/>
                </a:lnTo>
                <a:lnTo>
                  <a:pt x="2188946" y="3535168"/>
                </a:lnTo>
                <a:lnTo>
                  <a:pt x="2231997" y="3520137"/>
                </a:lnTo>
                <a:lnTo>
                  <a:pt x="2277398" y="3510813"/>
                </a:lnTo>
                <a:lnTo>
                  <a:pt x="2324735" y="3507613"/>
                </a:lnTo>
                <a:lnTo>
                  <a:pt x="6856222" y="3507613"/>
                </a:lnTo>
                <a:lnTo>
                  <a:pt x="6903558" y="3504409"/>
                </a:lnTo>
                <a:lnTo>
                  <a:pt x="6948959" y="3495079"/>
                </a:lnTo>
                <a:lnTo>
                  <a:pt x="6992010" y="3480040"/>
                </a:lnTo>
                <a:lnTo>
                  <a:pt x="7032295" y="3459710"/>
                </a:lnTo>
                <a:lnTo>
                  <a:pt x="7069398" y="3434508"/>
                </a:lnTo>
                <a:lnTo>
                  <a:pt x="7102903" y="3404854"/>
                </a:lnTo>
                <a:lnTo>
                  <a:pt x="7132394" y="3371164"/>
                </a:lnTo>
                <a:lnTo>
                  <a:pt x="7157456" y="3333858"/>
                </a:lnTo>
                <a:lnTo>
                  <a:pt x="7177672" y="3293354"/>
                </a:lnTo>
                <a:lnTo>
                  <a:pt x="7192627" y="3250070"/>
                </a:lnTo>
                <a:lnTo>
                  <a:pt x="7201905" y="3204426"/>
                </a:lnTo>
                <a:lnTo>
                  <a:pt x="7205091" y="3156839"/>
                </a:lnTo>
                <a:lnTo>
                  <a:pt x="7201905" y="3109251"/>
                </a:lnTo>
                <a:lnTo>
                  <a:pt x="7192627" y="3063607"/>
                </a:lnTo>
                <a:lnTo>
                  <a:pt x="7177672" y="3020323"/>
                </a:lnTo>
                <a:lnTo>
                  <a:pt x="7157456" y="2979819"/>
                </a:lnTo>
                <a:lnTo>
                  <a:pt x="7132394" y="2942513"/>
                </a:lnTo>
                <a:lnTo>
                  <a:pt x="7102903" y="2908823"/>
                </a:lnTo>
                <a:lnTo>
                  <a:pt x="7069398" y="2879169"/>
                </a:lnTo>
                <a:lnTo>
                  <a:pt x="7032295" y="2853967"/>
                </a:lnTo>
                <a:lnTo>
                  <a:pt x="6992010" y="2833637"/>
                </a:lnTo>
                <a:lnTo>
                  <a:pt x="6948959" y="2818598"/>
                </a:lnTo>
                <a:lnTo>
                  <a:pt x="6903558" y="2809268"/>
                </a:lnTo>
                <a:lnTo>
                  <a:pt x="6856222" y="2806065"/>
                </a:lnTo>
                <a:lnTo>
                  <a:pt x="1276858" y="2806065"/>
                </a:lnTo>
                <a:lnTo>
                  <a:pt x="1229525" y="2802861"/>
                </a:lnTo>
                <a:lnTo>
                  <a:pt x="1184126" y="2793531"/>
                </a:lnTo>
                <a:lnTo>
                  <a:pt x="1141078" y="2778492"/>
                </a:lnTo>
                <a:lnTo>
                  <a:pt x="1100796" y="2758162"/>
                </a:lnTo>
                <a:lnTo>
                  <a:pt x="1063696" y="2732960"/>
                </a:lnTo>
                <a:lnTo>
                  <a:pt x="1030193" y="2703306"/>
                </a:lnTo>
                <a:lnTo>
                  <a:pt x="1000704" y="2669616"/>
                </a:lnTo>
                <a:lnTo>
                  <a:pt x="975645" y="2632310"/>
                </a:lnTo>
                <a:lnTo>
                  <a:pt x="955430" y="2591806"/>
                </a:lnTo>
                <a:lnTo>
                  <a:pt x="940476" y="2548522"/>
                </a:lnTo>
                <a:lnTo>
                  <a:pt x="931199" y="2502878"/>
                </a:lnTo>
                <a:lnTo>
                  <a:pt x="928014" y="2455291"/>
                </a:lnTo>
                <a:lnTo>
                  <a:pt x="931199" y="2407703"/>
                </a:lnTo>
                <a:lnTo>
                  <a:pt x="940476" y="2362059"/>
                </a:lnTo>
                <a:lnTo>
                  <a:pt x="955430" y="2318775"/>
                </a:lnTo>
                <a:lnTo>
                  <a:pt x="975645" y="2278271"/>
                </a:lnTo>
                <a:lnTo>
                  <a:pt x="1000704" y="2240965"/>
                </a:lnTo>
                <a:lnTo>
                  <a:pt x="1030193" y="2207275"/>
                </a:lnTo>
                <a:lnTo>
                  <a:pt x="1063696" y="2177621"/>
                </a:lnTo>
                <a:lnTo>
                  <a:pt x="1100796" y="2152419"/>
                </a:lnTo>
                <a:lnTo>
                  <a:pt x="1141078" y="2132089"/>
                </a:lnTo>
                <a:lnTo>
                  <a:pt x="1184126" y="2117050"/>
                </a:lnTo>
                <a:lnTo>
                  <a:pt x="1229525" y="2107720"/>
                </a:lnTo>
                <a:lnTo>
                  <a:pt x="1276858" y="2104516"/>
                </a:lnTo>
                <a:lnTo>
                  <a:pt x="1626997" y="2104516"/>
                </a:lnTo>
                <a:lnTo>
                  <a:pt x="1674333" y="2101316"/>
                </a:lnTo>
                <a:lnTo>
                  <a:pt x="1719734" y="2091992"/>
                </a:lnTo>
                <a:lnTo>
                  <a:pt x="1762785" y="2076961"/>
                </a:lnTo>
                <a:lnTo>
                  <a:pt x="1803070" y="2056642"/>
                </a:lnTo>
                <a:lnTo>
                  <a:pt x="1840173" y="2031451"/>
                </a:lnTo>
                <a:lnTo>
                  <a:pt x="1873678" y="2001805"/>
                </a:lnTo>
                <a:lnTo>
                  <a:pt x="1903169" y="1968122"/>
                </a:lnTo>
                <a:lnTo>
                  <a:pt x="1928231" y="1930818"/>
                </a:lnTo>
                <a:lnTo>
                  <a:pt x="1948447" y="1890311"/>
                </a:lnTo>
                <a:lnTo>
                  <a:pt x="1963402" y="1847018"/>
                </a:lnTo>
                <a:lnTo>
                  <a:pt x="1972680" y="1801356"/>
                </a:lnTo>
                <a:lnTo>
                  <a:pt x="1975866" y="1753742"/>
                </a:lnTo>
                <a:lnTo>
                  <a:pt x="1972680" y="1706158"/>
                </a:lnTo>
                <a:lnTo>
                  <a:pt x="1963402" y="1660520"/>
                </a:lnTo>
                <a:lnTo>
                  <a:pt x="1948447" y="1617247"/>
                </a:lnTo>
                <a:lnTo>
                  <a:pt x="1928231" y="1576756"/>
                </a:lnTo>
                <a:lnTo>
                  <a:pt x="1903169" y="1539465"/>
                </a:lnTo>
                <a:lnTo>
                  <a:pt x="1873678" y="1505791"/>
                </a:lnTo>
                <a:lnTo>
                  <a:pt x="1840173" y="1476152"/>
                </a:lnTo>
                <a:lnTo>
                  <a:pt x="1803070" y="1450965"/>
                </a:lnTo>
                <a:lnTo>
                  <a:pt x="1762785" y="1430649"/>
                </a:lnTo>
                <a:lnTo>
                  <a:pt x="1719734" y="1415620"/>
                </a:lnTo>
                <a:lnTo>
                  <a:pt x="1674333" y="1406296"/>
                </a:lnTo>
                <a:lnTo>
                  <a:pt x="1626997" y="1403096"/>
                </a:lnTo>
                <a:close/>
              </a:path>
              <a:path w="7205345" h="5816600">
                <a:moveTo>
                  <a:pt x="3729609" y="0"/>
                </a:moveTo>
                <a:lnTo>
                  <a:pt x="0" y="0"/>
                </a:lnTo>
                <a:lnTo>
                  <a:pt x="0" y="701548"/>
                </a:lnTo>
                <a:lnTo>
                  <a:pt x="3729609" y="701548"/>
                </a:lnTo>
                <a:lnTo>
                  <a:pt x="3776945" y="698344"/>
                </a:lnTo>
                <a:lnTo>
                  <a:pt x="3822346" y="689014"/>
                </a:lnTo>
                <a:lnTo>
                  <a:pt x="3865397" y="673975"/>
                </a:lnTo>
                <a:lnTo>
                  <a:pt x="3905682" y="653645"/>
                </a:lnTo>
                <a:lnTo>
                  <a:pt x="3942785" y="628443"/>
                </a:lnTo>
                <a:lnTo>
                  <a:pt x="3976290" y="598789"/>
                </a:lnTo>
                <a:lnTo>
                  <a:pt x="4005781" y="565099"/>
                </a:lnTo>
                <a:lnTo>
                  <a:pt x="4030843" y="527793"/>
                </a:lnTo>
                <a:lnTo>
                  <a:pt x="4051059" y="487289"/>
                </a:lnTo>
                <a:lnTo>
                  <a:pt x="4066014" y="444005"/>
                </a:lnTo>
                <a:lnTo>
                  <a:pt x="4075292" y="398361"/>
                </a:lnTo>
                <a:lnTo>
                  <a:pt x="4078478" y="350774"/>
                </a:lnTo>
                <a:lnTo>
                  <a:pt x="4075292" y="303186"/>
                </a:lnTo>
                <a:lnTo>
                  <a:pt x="4066014" y="257542"/>
                </a:lnTo>
                <a:lnTo>
                  <a:pt x="4051059" y="214258"/>
                </a:lnTo>
                <a:lnTo>
                  <a:pt x="4030843" y="173754"/>
                </a:lnTo>
                <a:lnTo>
                  <a:pt x="4005781" y="136448"/>
                </a:lnTo>
                <a:lnTo>
                  <a:pt x="3976290" y="102758"/>
                </a:lnTo>
                <a:lnTo>
                  <a:pt x="3942785" y="73104"/>
                </a:lnTo>
                <a:lnTo>
                  <a:pt x="3905682" y="47902"/>
                </a:lnTo>
                <a:lnTo>
                  <a:pt x="3865397" y="27572"/>
                </a:lnTo>
                <a:lnTo>
                  <a:pt x="3822346" y="12533"/>
                </a:lnTo>
                <a:lnTo>
                  <a:pt x="3776945" y="3203"/>
                </a:lnTo>
                <a:lnTo>
                  <a:pt x="3729609" y="0"/>
                </a:lnTo>
                <a:close/>
              </a:path>
            </a:pathLst>
          </a:custGeom>
          <a:solidFill>
            <a:srgbClr val="CD5627"/>
          </a:solidFill>
        </p:spPr>
        <p:txBody>
          <a:bodyPr wrap="square" lIns="0" tIns="0" rIns="0" bIns="0" rtlCol="0"/>
          <a:lstStyle/>
          <a:p>
            <a:endParaRPr/>
          </a:p>
        </p:txBody>
      </p:sp>
      <p:sp>
        <p:nvSpPr>
          <p:cNvPr id="3" name="object 3"/>
          <p:cNvSpPr/>
          <p:nvPr/>
        </p:nvSpPr>
        <p:spPr>
          <a:xfrm>
            <a:off x="1496567" y="0"/>
            <a:ext cx="450533" cy="451484"/>
          </a:xfrm>
          <a:custGeom>
            <a:avLst/>
            <a:gdLst/>
            <a:ahLst/>
            <a:cxnLst/>
            <a:rect l="l" t="t" r="r" b="b"/>
            <a:pathLst>
              <a:path w="600710" h="451484">
                <a:moveTo>
                  <a:pt x="558038" y="0"/>
                </a:moveTo>
                <a:lnTo>
                  <a:pt x="42290" y="0"/>
                </a:lnTo>
                <a:lnTo>
                  <a:pt x="23621" y="34544"/>
                </a:lnTo>
                <a:lnTo>
                  <a:pt x="13501" y="62069"/>
                </a:lnTo>
                <a:lnTo>
                  <a:pt x="6095" y="90820"/>
                </a:lnTo>
                <a:lnTo>
                  <a:pt x="1547" y="120644"/>
                </a:lnTo>
                <a:lnTo>
                  <a:pt x="0" y="151383"/>
                </a:lnTo>
                <a:lnTo>
                  <a:pt x="3927" y="200060"/>
                </a:lnTo>
                <a:lnTo>
                  <a:pt x="15299" y="246236"/>
                </a:lnTo>
                <a:lnTo>
                  <a:pt x="33497" y="289294"/>
                </a:lnTo>
                <a:lnTo>
                  <a:pt x="57903" y="328617"/>
                </a:lnTo>
                <a:lnTo>
                  <a:pt x="87899" y="363585"/>
                </a:lnTo>
                <a:lnTo>
                  <a:pt x="122867" y="393581"/>
                </a:lnTo>
                <a:lnTo>
                  <a:pt x="162190" y="417987"/>
                </a:lnTo>
                <a:lnTo>
                  <a:pt x="205248" y="436185"/>
                </a:lnTo>
                <a:lnTo>
                  <a:pt x="251424" y="447557"/>
                </a:lnTo>
                <a:lnTo>
                  <a:pt x="300100" y="451485"/>
                </a:lnTo>
                <a:lnTo>
                  <a:pt x="348811" y="447557"/>
                </a:lnTo>
                <a:lnTo>
                  <a:pt x="395015" y="436185"/>
                </a:lnTo>
                <a:lnTo>
                  <a:pt x="438095" y="417987"/>
                </a:lnTo>
                <a:lnTo>
                  <a:pt x="477433" y="393581"/>
                </a:lnTo>
                <a:lnTo>
                  <a:pt x="512413" y="363585"/>
                </a:lnTo>
                <a:lnTo>
                  <a:pt x="542416" y="328617"/>
                </a:lnTo>
                <a:lnTo>
                  <a:pt x="566827" y="289294"/>
                </a:lnTo>
                <a:lnTo>
                  <a:pt x="585028" y="246236"/>
                </a:lnTo>
                <a:lnTo>
                  <a:pt x="596400" y="200060"/>
                </a:lnTo>
                <a:lnTo>
                  <a:pt x="600328" y="151383"/>
                </a:lnTo>
                <a:lnTo>
                  <a:pt x="598781" y="120644"/>
                </a:lnTo>
                <a:lnTo>
                  <a:pt x="594232" y="90820"/>
                </a:lnTo>
                <a:lnTo>
                  <a:pt x="586827" y="62069"/>
                </a:lnTo>
                <a:lnTo>
                  <a:pt x="576707" y="34544"/>
                </a:lnTo>
                <a:lnTo>
                  <a:pt x="558038" y="0"/>
                </a:lnTo>
                <a:close/>
              </a:path>
            </a:pathLst>
          </a:custGeom>
          <a:solidFill>
            <a:srgbClr val="E9DEDB"/>
          </a:solidFill>
        </p:spPr>
        <p:txBody>
          <a:bodyPr wrap="square" lIns="0" tIns="0" rIns="0" bIns="0" rtlCol="0"/>
          <a:lstStyle/>
          <a:p>
            <a:endParaRPr/>
          </a:p>
        </p:txBody>
      </p:sp>
      <p:sp>
        <p:nvSpPr>
          <p:cNvPr id="4" name="object 4"/>
          <p:cNvSpPr/>
          <p:nvPr/>
        </p:nvSpPr>
        <p:spPr>
          <a:xfrm>
            <a:off x="3322415" y="1537716"/>
            <a:ext cx="535305" cy="713740"/>
          </a:xfrm>
          <a:custGeom>
            <a:avLst/>
            <a:gdLst/>
            <a:ahLst/>
            <a:cxnLst/>
            <a:rect l="l" t="t" r="r" b="b"/>
            <a:pathLst>
              <a:path w="713739" h="713739">
                <a:moveTo>
                  <a:pt x="356615" y="0"/>
                </a:moveTo>
                <a:lnTo>
                  <a:pt x="308220" y="3255"/>
                </a:lnTo>
                <a:lnTo>
                  <a:pt x="261805" y="12737"/>
                </a:lnTo>
                <a:lnTo>
                  <a:pt x="217795" y="28021"/>
                </a:lnTo>
                <a:lnTo>
                  <a:pt x="176614" y="48683"/>
                </a:lnTo>
                <a:lnTo>
                  <a:pt x="138688" y="74298"/>
                </a:lnTo>
                <a:lnTo>
                  <a:pt x="104441" y="104441"/>
                </a:lnTo>
                <a:lnTo>
                  <a:pt x="74298" y="138688"/>
                </a:lnTo>
                <a:lnTo>
                  <a:pt x="48683" y="176614"/>
                </a:lnTo>
                <a:lnTo>
                  <a:pt x="28021" y="217795"/>
                </a:lnTo>
                <a:lnTo>
                  <a:pt x="12737" y="261805"/>
                </a:lnTo>
                <a:lnTo>
                  <a:pt x="3255" y="308220"/>
                </a:lnTo>
                <a:lnTo>
                  <a:pt x="0" y="356616"/>
                </a:lnTo>
                <a:lnTo>
                  <a:pt x="3255" y="405011"/>
                </a:lnTo>
                <a:lnTo>
                  <a:pt x="12737" y="451426"/>
                </a:lnTo>
                <a:lnTo>
                  <a:pt x="28021" y="495436"/>
                </a:lnTo>
                <a:lnTo>
                  <a:pt x="48683" y="536617"/>
                </a:lnTo>
                <a:lnTo>
                  <a:pt x="74298" y="574543"/>
                </a:lnTo>
                <a:lnTo>
                  <a:pt x="104441" y="608790"/>
                </a:lnTo>
                <a:lnTo>
                  <a:pt x="138688" y="638933"/>
                </a:lnTo>
                <a:lnTo>
                  <a:pt x="176614" y="664548"/>
                </a:lnTo>
                <a:lnTo>
                  <a:pt x="217795" y="685210"/>
                </a:lnTo>
                <a:lnTo>
                  <a:pt x="261805" y="700494"/>
                </a:lnTo>
                <a:lnTo>
                  <a:pt x="308220" y="709976"/>
                </a:lnTo>
                <a:lnTo>
                  <a:pt x="356615" y="713232"/>
                </a:lnTo>
                <a:lnTo>
                  <a:pt x="405011" y="709976"/>
                </a:lnTo>
                <a:lnTo>
                  <a:pt x="451426" y="700494"/>
                </a:lnTo>
                <a:lnTo>
                  <a:pt x="495436" y="685210"/>
                </a:lnTo>
                <a:lnTo>
                  <a:pt x="536617" y="664548"/>
                </a:lnTo>
                <a:lnTo>
                  <a:pt x="574543" y="638933"/>
                </a:lnTo>
                <a:lnTo>
                  <a:pt x="608790" y="608790"/>
                </a:lnTo>
                <a:lnTo>
                  <a:pt x="638933" y="574543"/>
                </a:lnTo>
                <a:lnTo>
                  <a:pt x="664548" y="536617"/>
                </a:lnTo>
                <a:lnTo>
                  <a:pt x="685210" y="495436"/>
                </a:lnTo>
                <a:lnTo>
                  <a:pt x="700494" y="451426"/>
                </a:lnTo>
                <a:lnTo>
                  <a:pt x="709976" y="405011"/>
                </a:lnTo>
                <a:lnTo>
                  <a:pt x="713232" y="356616"/>
                </a:lnTo>
                <a:lnTo>
                  <a:pt x="709976" y="308220"/>
                </a:lnTo>
                <a:lnTo>
                  <a:pt x="700494" y="261805"/>
                </a:lnTo>
                <a:lnTo>
                  <a:pt x="685210" y="217795"/>
                </a:lnTo>
                <a:lnTo>
                  <a:pt x="664548" y="176614"/>
                </a:lnTo>
                <a:lnTo>
                  <a:pt x="638933" y="138688"/>
                </a:lnTo>
                <a:lnTo>
                  <a:pt x="608790" y="104441"/>
                </a:lnTo>
                <a:lnTo>
                  <a:pt x="574543" y="74298"/>
                </a:lnTo>
                <a:lnTo>
                  <a:pt x="536617" y="48683"/>
                </a:lnTo>
                <a:lnTo>
                  <a:pt x="495436" y="28021"/>
                </a:lnTo>
                <a:lnTo>
                  <a:pt x="451426" y="12737"/>
                </a:lnTo>
                <a:lnTo>
                  <a:pt x="405011" y="3255"/>
                </a:lnTo>
                <a:lnTo>
                  <a:pt x="356615" y="0"/>
                </a:lnTo>
                <a:close/>
              </a:path>
            </a:pathLst>
          </a:custGeom>
          <a:solidFill>
            <a:srgbClr val="B54822"/>
          </a:solidFill>
        </p:spPr>
        <p:txBody>
          <a:bodyPr wrap="square" lIns="0" tIns="0" rIns="0" bIns="0" rtlCol="0"/>
          <a:lstStyle/>
          <a:p>
            <a:endParaRPr/>
          </a:p>
        </p:txBody>
      </p:sp>
      <p:sp>
        <p:nvSpPr>
          <p:cNvPr id="5" name="object 5"/>
          <p:cNvSpPr/>
          <p:nvPr/>
        </p:nvSpPr>
        <p:spPr>
          <a:xfrm>
            <a:off x="4044124" y="5235955"/>
            <a:ext cx="535305" cy="712470"/>
          </a:xfrm>
          <a:custGeom>
            <a:avLst/>
            <a:gdLst/>
            <a:ahLst/>
            <a:cxnLst/>
            <a:rect l="l" t="t" r="r" b="b"/>
            <a:pathLst>
              <a:path w="713739" h="712470">
                <a:moveTo>
                  <a:pt x="356997" y="0"/>
                </a:moveTo>
                <a:lnTo>
                  <a:pt x="356108" y="0"/>
                </a:lnTo>
                <a:lnTo>
                  <a:pt x="307775" y="3249"/>
                </a:lnTo>
                <a:lnTo>
                  <a:pt x="261423" y="12717"/>
                </a:lnTo>
                <a:lnTo>
                  <a:pt x="217473" y="27978"/>
                </a:lnTo>
                <a:lnTo>
                  <a:pt x="176351" y="48609"/>
                </a:lnTo>
                <a:lnTo>
                  <a:pt x="138479" y="74187"/>
                </a:lnTo>
                <a:lnTo>
                  <a:pt x="104282" y="104287"/>
                </a:lnTo>
                <a:lnTo>
                  <a:pt x="74184" y="138487"/>
                </a:lnTo>
                <a:lnTo>
                  <a:pt x="48608" y="176362"/>
                </a:lnTo>
                <a:lnTo>
                  <a:pt x="27977" y="217489"/>
                </a:lnTo>
                <a:lnTo>
                  <a:pt x="12717" y="261445"/>
                </a:lnTo>
                <a:lnTo>
                  <a:pt x="3249" y="307805"/>
                </a:lnTo>
                <a:lnTo>
                  <a:pt x="0" y="356146"/>
                </a:lnTo>
                <a:lnTo>
                  <a:pt x="3249" y="404480"/>
                </a:lnTo>
                <a:lnTo>
                  <a:pt x="12717" y="450837"/>
                </a:lnTo>
                <a:lnTo>
                  <a:pt x="27977" y="494794"/>
                </a:lnTo>
                <a:lnTo>
                  <a:pt x="48608" y="535925"/>
                </a:lnTo>
                <a:lnTo>
                  <a:pt x="74184" y="573807"/>
                </a:lnTo>
                <a:lnTo>
                  <a:pt x="104282" y="608015"/>
                </a:lnTo>
                <a:lnTo>
                  <a:pt x="138479" y="638125"/>
                </a:lnTo>
                <a:lnTo>
                  <a:pt x="176351" y="663711"/>
                </a:lnTo>
                <a:lnTo>
                  <a:pt x="217473" y="684351"/>
                </a:lnTo>
                <a:lnTo>
                  <a:pt x="261423" y="699619"/>
                </a:lnTo>
                <a:lnTo>
                  <a:pt x="307775" y="709091"/>
                </a:lnTo>
                <a:lnTo>
                  <a:pt x="356108" y="712343"/>
                </a:lnTo>
                <a:lnTo>
                  <a:pt x="356997" y="712343"/>
                </a:lnTo>
                <a:lnTo>
                  <a:pt x="405331" y="709091"/>
                </a:lnTo>
                <a:lnTo>
                  <a:pt x="451691" y="699619"/>
                </a:lnTo>
                <a:lnTo>
                  <a:pt x="495651" y="684351"/>
                </a:lnTo>
                <a:lnTo>
                  <a:pt x="536786" y="663711"/>
                </a:lnTo>
                <a:lnTo>
                  <a:pt x="574673" y="638125"/>
                </a:lnTo>
                <a:lnTo>
                  <a:pt x="608885" y="608015"/>
                </a:lnTo>
                <a:lnTo>
                  <a:pt x="638999" y="573807"/>
                </a:lnTo>
                <a:lnTo>
                  <a:pt x="664591" y="535925"/>
                </a:lnTo>
                <a:lnTo>
                  <a:pt x="685234" y="494794"/>
                </a:lnTo>
                <a:lnTo>
                  <a:pt x="700505" y="450837"/>
                </a:lnTo>
                <a:lnTo>
                  <a:pt x="709979" y="404480"/>
                </a:lnTo>
                <a:lnTo>
                  <a:pt x="713232" y="356146"/>
                </a:lnTo>
                <a:lnTo>
                  <a:pt x="709979" y="307805"/>
                </a:lnTo>
                <a:lnTo>
                  <a:pt x="700505" y="261445"/>
                </a:lnTo>
                <a:lnTo>
                  <a:pt x="685234" y="217489"/>
                </a:lnTo>
                <a:lnTo>
                  <a:pt x="664590" y="176362"/>
                </a:lnTo>
                <a:lnTo>
                  <a:pt x="638999" y="138487"/>
                </a:lnTo>
                <a:lnTo>
                  <a:pt x="608885" y="104287"/>
                </a:lnTo>
                <a:lnTo>
                  <a:pt x="574673" y="74187"/>
                </a:lnTo>
                <a:lnTo>
                  <a:pt x="536786" y="48609"/>
                </a:lnTo>
                <a:lnTo>
                  <a:pt x="495651" y="27978"/>
                </a:lnTo>
                <a:lnTo>
                  <a:pt x="451691" y="12717"/>
                </a:lnTo>
                <a:lnTo>
                  <a:pt x="405331" y="3249"/>
                </a:lnTo>
                <a:lnTo>
                  <a:pt x="356997" y="0"/>
                </a:lnTo>
                <a:close/>
              </a:path>
            </a:pathLst>
          </a:custGeom>
          <a:solidFill>
            <a:srgbClr val="923416"/>
          </a:solidFill>
        </p:spPr>
        <p:txBody>
          <a:bodyPr wrap="square" lIns="0" tIns="0" rIns="0" bIns="0" rtlCol="0"/>
          <a:lstStyle/>
          <a:p>
            <a:endParaRPr/>
          </a:p>
        </p:txBody>
      </p:sp>
      <p:sp>
        <p:nvSpPr>
          <p:cNvPr id="6" name="object 6"/>
          <p:cNvSpPr/>
          <p:nvPr/>
        </p:nvSpPr>
        <p:spPr>
          <a:xfrm>
            <a:off x="1627822" y="2732405"/>
            <a:ext cx="1015365" cy="600075"/>
          </a:xfrm>
          <a:custGeom>
            <a:avLst/>
            <a:gdLst/>
            <a:ahLst/>
            <a:cxnLst/>
            <a:rect l="l" t="t" r="r" b="b"/>
            <a:pathLst>
              <a:path w="1353820" h="600075">
                <a:moveTo>
                  <a:pt x="1053464" y="0"/>
                </a:moveTo>
                <a:lnTo>
                  <a:pt x="299719" y="0"/>
                </a:lnTo>
                <a:lnTo>
                  <a:pt x="251115" y="3924"/>
                </a:lnTo>
                <a:lnTo>
                  <a:pt x="205004" y="15285"/>
                </a:lnTo>
                <a:lnTo>
                  <a:pt x="162003" y="33467"/>
                </a:lnTo>
                <a:lnTo>
                  <a:pt x="122730" y="57851"/>
                </a:lnTo>
                <a:lnTo>
                  <a:pt x="87804" y="87820"/>
                </a:lnTo>
                <a:lnTo>
                  <a:pt x="57842" y="122758"/>
                </a:lnTo>
                <a:lnTo>
                  <a:pt x="33463" y="162046"/>
                </a:lnTo>
                <a:lnTo>
                  <a:pt x="15284" y="205069"/>
                </a:lnTo>
                <a:lnTo>
                  <a:pt x="3924" y="251208"/>
                </a:lnTo>
                <a:lnTo>
                  <a:pt x="0" y="299847"/>
                </a:lnTo>
                <a:lnTo>
                  <a:pt x="3924" y="348451"/>
                </a:lnTo>
                <a:lnTo>
                  <a:pt x="15284" y="394562"/>
                </a:lnTo>
                <a:lnTo>
                  <a:pt x="33463" y="437563"/>
                </a:lnTo>
                <a:lnTo>
                  <a:pt x="57842" y="476836"/>
                </a:lnTo>
                <a:lnTo>
                  <a:pt x="87804" y="511762"/>
                </a:lnTo>
                <a:lnTo>
                  <a:pt x="122730" y="541724"/>
                </a:lnTo>
                <a:lnTo>
                  <a:pt x="162003" y="566103"/>
                </a:lnTo>
                <a:lnTo>
                  <a:pt x="205004" y="584282"/>
                </a:lnTo>
                <a:lnTo>
                  <a:pt x="251115" y="595642"/>
                </a:lnTo>
                <a:lnTo>
                  <a:pt x="299719" y="599567"/>
                </a:lnTo>
                <a:lnTo>
                  <a:pt x="1053464" y="599567"/>
                </a:lnTo>
                <a:lnTo>
                  <a:pt x="1102103" y="595642"/>
                </a:lnTo>
                <a:lnTo>
                  <a:pt x="1148242" y="584282"/>
                </a:lnTo>
                <a:lnTo>
                  <a:pt x="1191265" y="566103"/>
                </a:lnTo>
                <a:lnTo>
                  <a:pt x="1230553" y="541724"/>
                </a:lnTo>
                <a:lnTo>
                  <a:pt x="1265491" y="511762"/>
                </a:lnTo>
                <a:lnTo>
                  <a:pt x="1295460" y="476836"/>
                </a:lnTo>
                <a:lnTo>
                  <a:pt x="1319844" y="437563"/>
                </a:lnTo>
                <a:lnTo>
                  <a:pt x="1338026" y="394562"/>
                </a:lnTo>
                <a:lnTo>
                  <a:pt x="1349387" y="348451"/>
                </a:lnTo>
                <a:lnTo>
                  <a:pt x="1353311" y="299847"/>
                </a:lnTo>
                <a:lnTo>
                  <a:pt x="1349387" y="251208"/>
                </a:lnTo>
                <a:lnTo>
                  <a:pt x="1338026" y="205069"/>
                </a:lnTo>
                <a:lnTo>
                  <a:pt x="1319844" y="162046"/>
                </a:lnTo>
                <a:lnTo>
                  <a:pt x="1295460" y="122758"/>
                </a:lnTo>
                <a:lnTo>
                  <a:pt x="1265491" y="87820"/>
                </a:lnTo>
                <a:lnTo>
                  <a:pt x="1230553" y="57851"/>
                </a:lnTo>
                <a:lnTo>
                  <a:pt x="1191265" y="33467"/>
                </a:lnTo>
                <a:lnTo>
                  <a:pt x="1148242" y="15285"/>
                </a:lnTo>
                <a:lnTo>
                  <a:pt x="1102103" y="3924"/>
                </a:lnTo>
                <a:lnTo>
                  <a:pt x="1053464" y="0"/>
                </a:lnTo>
                <a:close/>
              </a:path>
            </a:pathLst>
          </a:custGeom>
          <a:solidFill>
            <a:srgbClr val="CD5627"/>
          </a:solidFill>
        </p:spPr>
        <p:txBody>
          <a:bodyPr wrap="square" lIns="0" tIns="0" rIns="0" bIns="0" rtlCol="0"/>
          <a:lstStyle/>
          <a:p>
            <a:endParaRPr/>
          </a:p>
        </p:txBody>
      </p:sp>
      <p:sp>
        <p:nvSpPr>
          <p:cNvPr id="7" name="object 7"/>
          <p:cNvSpPr/>
          <p:nvPr/>
        </p:nvSpPr>
        <p:spPr>
          <a:xfrm>
            <a:off x="1528763" y="3584321"/>
            <a:ext cx="430530" cy="574040"/>
          </a:xfrm>
          <a:custGeom>
            <a:avLst/>
            <a:gdLst/>
            <a:ahLst/>
            <a:cxnLst/>
            <a:rect l="l" t="t" r="r" b="b"/>
            <a:pathLst>
              <a:path w="574039" h="574039">
                <a:moveTo>
                  <a:pt x="287019" y="0"/>
                </a:moveTo>
                <a:lnTo>
                  <a:pt x="240468" y="3753"/>
                </a:lnTo>
                <a:lnTo>
                  <a:pt x="196307" y="14621"/>
                </a:lnTo>
                <a:lnTo>
                  <a:pt x="155126" y="32013"/>
                </a:lnTo>
                <a:lnTo>
                  <a:pt x="117518" y="55339"/>
                </a:lnTo>
                <a:lnTo>
                  <a:pt x="84074" y="84010"/>
                </a:lnTo>
                <a:lnTo>
                  <a:pt x="55384" y="117436"/>
                </a:lnTo>
                <a:lnTo>
                  <a:pt x="32040" y="155027"/>
                </a:lnTo>
                <a:lnTo>
                  <a:pt x="14634" y="196193"/>
                </a:lnTo>
                <a:lnTo>
                  <a:pt x="3757" y="240345"/>
                </a:lnTo>
                <a:lnTo>
                  <a:pt x="0" y="286892"/>
                </a:lnTo>
                <a:lnTo>
                  <a:pt x="3757" y="333440"/>
                </a:lnTo>
                <a:lnTo>
                  <a:pt x="14634" y="377592"/>
                </a:lnTo>
                <a:lnTo>
                  <a:pt x="32040" y="418758"/>
                </a:lnTo>
                <a:lnTo>
                  <a:pt x="55384" y="456349"/>
                </a:lnTo>
                <a:lnTo>
                  <a:pt x="84074" y="489775"/>
                </a:lnTo>
                <a:lnTo>
                  <a:pt x="117518" y="518446"/>
                </a:lnTo>
                <a:lnTo>
                  <a:pt x="155126" y="541772"/>
                </a:lnTo>
                <a:lnTo>
                  <a:pt x="196307" y="559164"/>
                </a:lnTo>
                <a:lnTo>
                  <a:pt x="240468" y="570032"/>
                </a:lnTo>
                <a:lnTo>
                  <a:pt x="287019" y="573785"/>
                </a:lnTo>
                <a:lnTo>
                  <a:pt x="333536" y="570032"/>
                </a:lnTo>
                <a:lnTo>
                  <a:pt x="377670" y="559164"/>
                </a:lnTo>
                <a:lnTo>
                  <a:pt x="418829" y="541772"/>
                </a:lnTo>
                <a:lnTo>
                  <a:pt x="456421" y="518446"/>
                </a:lnTo>
                <a:lnTo>
                  <a:pt x="489854" y="489775"/>
                </a:lnTo>
                <a:lnTo>
                  <a:pt x="518536" y="456349"/>
                </a:lnTo>
                <a:lnTo>
                  <a:pt x="541875" y="418758"/>
                </a:lnTo>
                <a:lnTo>
                  <a:pt x="559279" y="377592"/>
                </a:lnTo>
                <a:lnTo>
                  <a:pt x="570155" y="333440"/>
                </a:lnTo>
                <a:lnTo>
                  <a:pt x="573913" y="286892"/>
                </a:lnTo>
                <a:lnTo>
                  <a:pt x="570155" y="240345"/>
                </a:lnTo>
                <a:lnTo>
                  <a:pt x="559279" y="196193"/>
                </a:lnTo>
                <a:lnTo>
                  <a:pt x="541875" y="155027"/>
                </a:lnTo>
                <a:lnTo>
                  <a:pt x="518536" y="117436"/>
                </a:lnTo>
                <a:lnTo>
                  <a:pt x="489854" y="84010"/>
                </a:lnTo>
                <a:lnTo>
                  <a:pt x="456421" y="55339"/>
                </a:lnTo>
                <a:lnTo>
                  <a:pt x="418829" y="32013"/>
                </a:lnTo>
                <a:lnTo>
                  <a:pt x="377670" y="14621"/>
                </a:lnTo>
                <a:lnTo>
                  <a:pt x="333536" y="3753"/>
                </a:lnTo>
                <a:lnTo>
                  <a:pt x="287019" y="0"/>
                </a:lnTo>
                <a:close/>
              </a:path>
            </a:pathLst>
          </a:custGeom>
          <a:solidFill>
            <a:srgbClr val="B54822"/>
          </a:solidFill>
        </p:spPr>
        <p:txBody>
          <a:bodyPr wrap="square" lIns="0" tIns="0" rIns="0" bIns="0" rtlCol="0"/>
          <a:lstStyle/>
          <a:p>
            <a:endParaRPr/>
          </a:p>
        </p:txBody>
      </p:sp>
      <p:sp>
        <p:nvSpPr>
          <p:cNvPr id="8" name="object 8"/>
          <p:cNvSpPr/>
          <p:nvPr/>
        </p:nvSpPr>
        <p:spPr>
          <a:xfrm>
            <a:off x="440159" y="4615435"/>
            <a:ext cx="679608" cy="471805"/>
          </a:xfrm>
          <a:custGeom>
            <a:avLst/>
            <a:gdLst/>
            <a:ahLst/>
            <a:cxnLst/>
            <a:rect l="l" t="t" r="r" b="b"/>
            <a:pathLst>
              <a:path w="906144" h="471804">
                <a:moveTo>
                  <a:pt x="669899" y="0"/>
                </a:moveTo>
                <a:lnTo>
                  <a:pt x="235788" y="0"/>
                </a:lnTo>
                <a:lnTo>
                  <a:pt x="188271" y="4794"/>
                </a:lnTo>
                <a:lnTo>
                  <a:pt x="144012" y="18543"/>
                </a:lnTo>
                <a:lnTo>
                  <a:pt x="103960" y="40297"/>
                </a:lnTo>
                <a:lnTo>
                  <a:pt x="69064" y="69103"/>
                </a:lnTo>
                <a:lnTo>
                  <a:pt x="40271" y="104012"/>
                </a:lnTo>
                <a:lnTo>
                  <a:pt x="18530" y="144071"/>
                </a:lnTo>
                <a:lnTo>
                  <a:pt x="4790" y="188330"/>
                </a:lnTo>
                <a:lnTo>
                  <a:pt x="0" y="235839"/>
                </a:lnTo>
                <a:lnTo>
                  <a:pt x="4790" y="283347"/>
                </a:lnTo>
                <a:lnTo>
                  <a:pt x="18530" y="327606"/>
                </a:lnTo>
                <a:lnTo>
                  <a:pt x="40271" y="367665"/>
                </a:lnTo>
                <a:lnTo>
                  <a:pt x="69064" y="402574"/>
                </a:lnTo>
                <a:lnTo>
                  <a:pt x="103960" y="431380"/>
                </a:lnTo>
                <a:lnTo>
                  <a:pt x="144012" y="453134"/>
                </a:lnTo>
                <a:lnTo>
                  <a:pt x="188271" y="466883"/>
                </a:lnTo>
                <a:lnTo>
                  <a:pt x="235788" y="471678"/>
                </a:lnTo>
                <a:lnTo>
                  <a:pt x="669899" y="471678"/>
                </a:lnTo>
                <a:lnTo>
                  <a:pt x="717411" y="466883"/>
                </a:lnTo>
                <a:lnTo>
                  <a:pt x="761674" y="453134"/>
                </a:lnTo>
                <a:lnTo>
                  <a:pt x="801735" y="431380"/>
                </a:lnTo>
                <a:lnTo>
                  <a:pt x="836645" y="402574"/>
                </a:lnTo>
                <a:lnTo>
                  <a:pt x="865453" y="367665"/>
                </a:lnTo>
                <a:lnTo>
                  <a:pt x="887207" y="327606"/>
                </a:lnTo>
                <a:lnTo>
                  <a:pt x="900956" y="283347"/>
                </a:lnTo>
                <a:lnTo>
                  <a:pt x="905751" y="235839"/>
                </a:lnTo>
                <a:lnTo>
                  <a:pt x="900956" y="188330"/>
                </a:lnTo>
                <a:lnTo>
                  <a:pt x="887207" y="144071"/>
                </a:lnTo>
                <a:lnTo>
                  <a:pt x="865453" y="104012"/>
                </a:lnTo>
                <a:lnTo>
                  <a:pt x="836645" y="69103"/>
                </a:lnTo>
                <a:lnTo>
                  <a:pt x="801735" y="40297"/>
                </a:lnTo>
                <a:lnTo>
                  <a:pt x="761674" y="18543"/>
                </a:lnTo>
                <a:lnTo>
                  <a:pt x="717411" y="4794"/>
                </a:lnTo>
                <a:lnTo>
                  <a:pt x="669899" y="0"/>
                </a:lnTo>
                <a:close/>
              </a:path>
            </a:pathLst>
          </a:custGeom>
          <a:solidFill>
            <a:srgbClr val="923416"/>
          </a:solidFill>
        </p:spPr>
        <p:txBody>
          <a:bodyPr wrap="square" lIns="0" tIns="0" rIns="0" bIns="0" rtlCol="0"/>
          <a:lstStyle/>
          <a:p>
            <a:endParaRPr/>
          </a:p>
        </p:txBody>
      </p:sp>
      <p:sp>
        <p:nvSpPr>
          <p:cNvPr id="9" name="object 9"/>
          <p:cNvSpPr/>
          <p:nvPr/>
        </p:nvSpPr>
        <p:spPr>
          <a:xfrm>
            <a:off x="440159" y="948183"/>
            <a:ext cx="679608" cy="471805"/>
          </a:xfrm>
          <a:custGeom>
            <a:avLst/>
            <a:gdLst/>
            <a:ahLst/>
            <a:cxnLst/>
            <a:rect l="l" t="t" r="r" b="b"/>
            <a:pathLst>
              <a:path w="906144" h="471805">
                <a:moveTo>
                  <a:pt x="669899" y="0"/>
                </a:moveTo>
                <a:lnTo>
                  <a:pt x="235788" y="0"/>
                </a:lnTo>
                <a:lnTo>
                  <a:pt x="188271" y="4789"/>
                </a:lnTo>
                <a:lnTo>
                  <a:pt x="144012" y="18526"/>
                </a:lnTo>
                <a:lnTo>
                  <a:pt x="103960" y="40263"/>
                </a:lnTo>
                <a:lnTo>
                  <a:pt x="69064" y="69056"/>
                </a:lnTo>
                <a:lnTo>
                  <a:pt x="40271" y="103956"/>
                </a:lnTo>
                <a:lnTo>
                  <a:pt x="18530" y="144017"/>
                </a:lnTo>
                <a:lnTo>
                  <a:pt x="4790" y="188294"/>
                </a:lnTo>
                <a:lnTo>
                  <a:pt x="0" y="235838"/>
                </a:lnTo>
                <a:lnTo>
                  <a:pt x="4790" y="283341"/>
                </a:lnTo>
                <a:lnTo>
                  <a:pt x="18530" y="327586"/>
                </a:lnTo>
                <a:lnTo>
                  <a:pt x="40271" y="367625"/>
                </a:lnTo>
                <a:lnTo>
                  <a:pt x="69064" y="402510"/>
                </a:lnTo>
                <a:lnTo>
                  <a:pt x="103960" y="431293"/>
                </a:lnTo>
                <a:lnTo>
                  <a:pt x="144012" y="453026"/>
                </a:lnTo>
                <a:lnTo>
                  <a:pt x="188271" y="466761"/>
                </a:lnTo>
                <a:lnTo>
                  <a:pt x="235788" y="471550"/>
                </a:lnTo>
                <a:lnTo>
                  <a:pt x="669899" y="471550"/>
                </a:lnTo>
                <a:lnTo>
                  <a:pt x="717411" y="466761"/>
                </a:lnTo>
                <a:lnTo>
                  <a:pt x="761674" y="453026"/>
                </a:lnTo>
                <a:lnTo>
                  <a:pt x="801735" y="431293"/>
                </a:lnTo>
                <a:lnTo>
                  <a:pt x="836645" y="402510"/>
                </a:lnTo>
                <a:lnTo>
                  <a:pt x="865453" y="367625"/>
                </a:lnTo>
                <a:lnTo>
                  <a:pt x="887207" y="327586"/>
                </a:lnTo>
                <a:lnTo>
                  <a:pt x="900956" y="283341"/>
                </a:lnTo>
                <a:lnTo>
                  <a:pt x="905751" y="235838"/>
                </a:lnTo>
                <a:lnTo>
                  <a:pt x="900956" y="188294"/>
                </a:lnTo>
                <a:lnTo>
                  <a:pt x="887207" y="144017"/>
                </a:lnTo>
                <a:lnTo>
                  <a:pt x="865453" y="103956"/>
                </a:lnTo>
                <a:lnTo>
                  <a:pt x="836645" y="69056"/>
                </a:lnTo>
                <a:lnTo>
                  <a:pt x="801735" y="40263"/>
                </a:lnTo>
                <a:lnTo>
                  <a:pt x="761674" y="18526"/>
                </a:lnTo>
                <a:lnTo>
                  <a:pt x="717411" y="4789"/>
                </a:lnTo>
                <a:lnTo>
                  <a:pt x="669899" y="0"/>
                </a:lnTo>
                <a:close/>
              </a:path>
            </a:pathLst>
          </a:custGeom>
          <a:solidFill>
            <a:srgbClr val="FFFFFF"/>
          </a:solidFill>
        </p:spPr>
        <p:txBody>
          <a:bodyPr wrap="square" lIns="0" tIns="0" rIns="0" bIns="0" rtlCol="0"/>
          <a:lstStyle/>
          <a:p>
            <a:endParaRPr/>
          </a:p>
        </p:txBody>
      </p:sp>
      <p:sp>
        <p:nvSpPr>
          <p:cNvPr id="10" name="object 10"/>
          <p:cNvSpPr/>
          <p:nvPr/>
        </p:nvSpPr>
        <p:spPr>
          <a:xfrm>
            <a:off x="2140838" y="2794000"/>
            <a:ext cx="357663" cy="476884"/>
          </a:xfrm>
          <a:custGeom>
            <a:avLst/>
            <a:gdLst/>
            <a:ahLst/>
            <a:cxnLst/>
            <a:rect l="l" t="t" r="r" b="b"/>
            <a:pathLst>
              <a:path w="476885" h="476885">
                <a:moveTo>
                  <a:pt x="238252" y="0"/>
                </a:moveTo>
                <a:lnTo>
                  <a:pt x="190239" y="4840"/>
                </a:lnTo>
                <a:lnTo>
                  <a:pt x="145518" y="18724"/>
                </a:lnTo>
                <a:lnTo>
                  <a:pt x="105047" y="40692"/>
                </a:lnTo>
                <a:lnTo>
                  <a:pt x="69786" y="69786"/>
                </a:lnTo>
                <a:lnTo>
                  <a:pt x="40692" y="105047"/>
                </a:lnTo>
                <a:lnTo>
                  <a:pt x="18724" y="145518"/>
                </a:lnTo>
                <a:lnTo>
                  <a:pt x="4840" y="190239"/>
                </a:lnTo>
                <a:lnTo>
                  <a:pt x="0" y="238251"/>
                </a:lnTo>
                <a:lnTo>
                  <a:pt x="4840" y="286264"/>
                </a:lnTo>
                <a:lnTo>
                  <a:pt x="18724" y="330985"/>
                </a:lnTo>
                <a:lnTo>
                  <a:pt x="40692" y="371456"/>
                </a:lnTo>
                <a:lnTo>
                  <a:pt x="69786" y="406717"/>
                </a:lnTo>
                <a:lnTo>
                  <a:pt x="105047" y="435811"/>
                </a:lnTo>
                <a:lnTo>
                  <a:pt x="145518" y="457779"/>
                </a:lnTo>
                <a:lnTo>
                  <a:pt x="190239" y="471663"/>
                </a:lnTo>
                <a:lnTo>
                  <a:pt x="238252" y="476503"/>
                </a:lnTo>
                <a:lnTo>
                  <a:pt x="286264" y="471663"/>
                </a:lnTo>
                <a:lnTo>
                  <a:pt x="330985" y="457779"/>
                </a:lnTo>
                <a:lnTo>
                  <a:pt x="371456" y="435811"/>
                </a:lnTo>
                <a:lnTo>
                  <a:pt x="406717" y="406717"/>
                </a:lnTo>
                <a:lnTo>
                  <a:pt x="435811" y="371456"/>
                </a:lnTo>
                <a:lnTo>
                  <a:pt x="457779" y="330985"/>
                </a:lnTo>
                <a:lnTo>
                  <a:pt x="471663" y="286264"/>
                </a:lnTo>
                <a:lnTo>
                  <a:pt x="476503" y="238251"/>
                </a:lnTo>
                <a:lnTo>
                  <a:pt x="471663" y="190239"/>
                </a:lnTo>
                <a:lnTo>
                  <a:pt x="457779" y="145518"/>
                </a:lnTo>
                <a:lnTo>
                  <a:pt x="435811" y="105047"/>
                </a:lnTo>
                <a:lnTo>
                  <a:pt x="406717" y="69786"/>
                </a:lnTo>
                <a:lnTo>
                  <a:pt x="371456" y="40692"/>
                </a:lnTo>
                <a:lnTo>
                  <a:pt x="330985" y="18724"/>
                </a:lnTo>
                <a:lnTo>
                  <a:pt x="286264" y="4840"/>
                </a:lnTo>
                <a:lnTo>
                  <a:pt x="238252" y="0"/>
                </a:lnTo>
                <a:close/>
              </a:path>
            </a:pathLst>
          </a:custGeom>
          <a:solidFill>
            <a:srgbClr val="FFFFFF"/>
          </a:solidFill>
        </p:spPr>
        <p:txBody>
          <a:bodyPr wrap="square" lIns="0" tIns="0" rIns="0" bIns="0" rtlCol="0"/>
          <a:lstStyle/>
          <a:p>
            <a:endParaRPr/>
          </a:p>
        </p:txBody>
      </p:sp>
      <p:sp>
        <p:nvSpPr>
          <p:cNvPr id="11" name="object 11"/>
          <p:cNvSpPr/>
          <p:nvPr/>
        </p:nvSpPr>
        <p:spPr>
          <a:xfrm>
            <a:off x="0" y="0"/>
            <a:ext cx="2893219" cy="6858000"/>
          </a:xfrm>
          <a:custGeom>
            <a:avLst/>
            <a:gdLst/>
            <a:ahLst/>
            <a:cxnLst/>
            <a:rect l="l" t="t" r="r" b="b"/>
            <a:pathLst>
              <a:path w="3857625" h="6858000">
                <a:moveTo>
                  <a:pt x="0" y="5206111"/>
                </a:moveTo>
                <a:lnTo>
                  <a:pt x="0" y="6857999"/>
                </a:lnTo>
                <a:lnTo>
                  <a:pt x="2337944" y="6857999"/>
                </a:lnTo>
                <a:lnTo>
                  <a:pt x="2386976" y="6853055"/>
                </a:lnTo>
                <a:lnTo>
                  <a:pt x="2432649" y="6838873"/>
                </a:lnTo>
                <a:lnTo>
                  <a:pt x="2473982" y="6816433"/>
                </a:lnTo>
                <a:lnTo>
                  <a:pt x="2509996" y="6786713"/>
                </a:lnTo>
                <a:lnTo>
                  <a:pt x="2539711" y="6750693"/>
                </a:lnTo>
                <a:lnTo>
                  <a:pt x="2562149" y="6709351"/>
                </a:lnTo>
                <a:lnTo>
                  <a:pt x="2576330" y="6663666"/>
                </a:lnTo>
                <a:lnTo>
                  <a:pt x="2581275" y="6614617"/>
                </a:lnTo>
                <a:lnTo>
                  <a:pt x="2576330" y="6565562"/>
                </a:lnTo>
                <a:lnTo>
                  <a:pt x="2562149" y="6519874"/>
                </a:lnTo>
                <a:lnTo>
                  <a:pt x="2539711" y="6478529"/>
                </a:lnTo>
                <a:lnTo>
                  <a:pt x="2509996" y="6442508"/>
                </a:lnTo>
                <a:lnTo>
                  <a:pt x="2473982" y="6412788"/>
                </a:lnTo>
                <a:lnTo>
                  <a:pt x="2432649" y="6390348"/>
                </a:lnTo>
                <a:lnTo>
                  <a:pt x="2386976" y="6376166"/>
                </a:lnTo>
                <a:lnTo>
                  <a:pt x="2337943" y="6371221"/>
                </a:lnTo>
                <a:lnTo>
                  <a:pt x="854024" y="6371221"/>
                </a:lnTo>
                <a:lnTo>
                  <a:pt x="807063" y="6366487"/>
                </a:lnTo>
                <a:lnTo>
                  <a:pt x="763324" y="6352909"/>
                </a:lnTo>
                <a:lnTo>
                  <a:pt x="723742" y="6331423"/>
                </a:lnTo>
                <a:lnTo>
                  <a:pt x="689255" y="6302968"/>
                </a:lnTo>
                <a:lnTo>
                  <a:pt x="660801" y="6268480"/>
                </a:lnTo>
                <a:lnTo>
                  <a:pt x="639317" y="6228896"/>
                </a:lnTo>
                <a:lnTo>
                  <a:pt x="625738" y="6185154"/>
                </a:lnTo>
                <a:lnTo>
                  <a:pt x="621004" y="6138189"/>
                </a:lnTo>
                <a:lnTo>
                  <a:pt x="625738" y="6091224"/>
                </a:lnTo>
                <a:lnTo>
                  <a:pt x="639317" y="6047482"/>
                </a:lnTo>
                <a:lnTo>
                  <a:pt x="660801" y="6007898"/>
                </a:lnTo>
                <a:lnTo>
                  <a:pt x="689255" y="5973410"/>
                </a:lnTo>
                <a:lnTo>
                  <a:pt x="723742" y="5944954"/>
                </a:lnTo>
                <a:lnTo>
                  <a:pt x="763324" y="5923469"/>
                </a:lnTo>
                <a:lnTo>
                  <a:pt x="807063" y="5909891"/>
                </a:lnTo>
                <a:lnTo>
                  <a:pt x="854024" y="5905157"/>
                </a:lnTo>
                <a:lnTo>
                  <a:pt x="3624579" y="5905157"/>
                </a:lnTo>
                <a:lnTo>
                  <a:pt x="3671530" y="5900422"/>
                </a:lnTo>
                <a:lnTo>
                  <a:pt x="3715267" y="5886844"/>
                </a:lnTo>
                <a:lnTo>
                  <a:pt x="3754852" y="5865359"/>
                </a:lnTo>
                <a:lnTo>
                  <a:pt x="3789346" y="5836905"/>
                </a:lnTo>
                <a:lnTo>
                  <a:pt x="3817809" y="5802419"/>
                </a:lnTo>
                <a:lnTo>
                  <a:pt x="3839303" y="5762837"/>
                </a:lnTo>
                <a:lnTo>
                  <a:pt x="3852888" y="5719097"/>
                </a:lnTo>
                <a:lnTo>
                  <a:pt x="3857625" y="5672137"/>
                </a:lnTo>
                <a:lnTo>
                  <a:pt x="3852888" y="5625171"/>
                </a:lnTo>
                <a:lnTo>
                  <a:pt x="3839303" y="5581432"/>
                </a:lnTo>
                <a:lnTo>
                  <a:pt x="3817809" y="5541856"/>
                </a:lnTo>
                <a:lnTo>
                  <a:pt x="3789346" y="5507378"/>
                </a:lnTo>
                <a:lnTo>
                  <a:pt x="3754852" y="5478934"/>
                </a:lnTo>
                <a:lnTo>
                  <a:pt x="3715267" y="5457458"/>
                </a:lnTo>
                <a:lnTo>
                  <a:pt x="3671530" y="5443887"/>
                </a:lnTo>
                <a:lnTo>
                  <a:pt x="3624579" y="5439156"/>
                </a:lnTo>
                <a:lnTo>
                  <a:pt x="233032" y="5439156"/>
                </a:lnTo>
                <a:lnTo>
                  <a:pt x="186067" y="5434421"/>
                </a:lnTo>
                <a:lnTo>
                  <a:pt x="142323" y="5420839"/>
                </a:lnTo>
                <a:lnTo>
                  <a:pt x="102739" y="5399347"/>
                </a:lnTo>
                <a:lnTo>
                  <a:pt x="68251" y="5370879"/>
                </a:lnTo>
                <a:lnTo>
                  <a:pt x="39795" y="5336371"/>
                </a:lnTo>
                <a:lnTo>
                  <a:pt x="18310" y="5296757"/>
                </a:lnTo>
                <a:lnTo>
                  <a:pt x="4732" y="5252974"/>
                </a:lnTo>
                <a:lnTo>
                  <a:pt x="0" y="5206111"/>
                </a:lnTo>
                <a:close/>
              </a:path>
              <a:path w="3857625" h="6858000">
                <a:moveTo>
                  <a:pt x="330390" y="4505960"/>
                </a:moveTo>
                <a:lnTo>
                  <a:pt x="0" y="4505960"/>
                </a:lnTo>
                <a:lnTo>
                  <a:pt x="0" y="5206111"/>
                </a:lnTo>
                <a:lnTo>
                  <a:pt x="4732" y="5159121"/>
                </a:lnTo>
                <a:lnTo>
                  <a:pt x="18310" y="5115384"/>
                </a:lnTo>
                <a:lnTo>
                  <a:pt x="39795" y="5075804"/>
                </a:lnTo>
                <a:lnTo>
                  <a:pt x="68251" y="5041318"/>
                </a:lnTo>
                <a:lnTo>
                  <a:pt x="102739" y="5012864"/>
                </a:lnTo>
                <a:lnTo>
                  <a:pt x="142323" y="4991379"/>
                </a:lnTo>
                <a:lnTo>
                  <a:pt x="186067" y="4977800"/>
                </a:lnTo>
                <a:lnTo>
                  <a:pt x="233032" y="4973066"/>
                </a:lnTo>
                <a:lnTo>
                  <a:pt x="271970" y="4973066"/>
                </a:lnTo>
                <a:lnTo>
                  <a:pt x="271970" y="4972050"/>
                </a:lnTo>
                <a:lnTo>
                  <a:pt x="330390" y="4972050"/>
                </a:lnTo>
                <a:lnTo>
                  <a:pt x="377355" y="4967313"/>
                </a:lnTo>
                <a:lnTo>
                  <a:pt x="421097" y="4953728"/>
                </a:lnTo>
                <a:lnTo>
                  <a:pt x="460681" y="4932234"/>
                </a:lnTo>
                <a:lnTo>
                  <a:pt x="495169" y="4903771"/>
                </a:lnTo>
                <a:lnTo>
                  <a:pt x="523624" y="4869277"/>
                </a:lnTo>
                <a:lnTo>
                  <a:pt x="545110" y="4829692"/>
                </a:lnTo>
                <a:lnTo>
                  <a:pt x="558688" y="4785955"/>
                </a:lnTo>
                <a:lnTo>
                  <a:pt x="563422" y="4739005"/>
                </a:lnTo>
                <a:lnTo>
                  <a:pt x="558688" y="4692054"/>
                </a:lnTo>
                <a:lnTo>
                  <a:pt x="545110" y="4648317"/>
                </a:lnTo>
                <a:lnTo>
                  <a:pt x="523624" y="4608732"/>
                </a:lnTo>
                <a:lnTo>
                  <a:pt x="495169" y="4574238"/>
                </a:lnTo>
                <a:lnTo>
                  <a:pt x="460681" y="4545775"/>
                </a:lnTo>
                <a:lnTo>
                  <a:pt x="421097" y="4524281"/>
                </a:lnTo>
                <a:lnTo>
                  <a:pt x="377355" y="4510696"/>
                </a:lnTo>
                <a:lnTo>
                  <a:pt x="330390" y="4505960"/>
                </a:lnTo>
                <a:close/>
              </a:path>
              <a:path w="3857625" h="6858000">
                <a:moveTo>
                  <a:pt x="0" y="3381375"/>
                </a:moveTo>
                <a:lnTo>
                  <a:pt x="0" y="4081399"/>
                </a:lnTo>
                <a:lnTo>
                  <a:pt x="1622933" y="4081399"/>
                </a:lnTo>
                <a:lnTo>
                  <a:pt x="1669883" y="4076667"/>
                </a:lnTo>
                <a:lnTo>
                  <a:pt x="1713620" y="4063097"/>
                </a:lnTo>
                <a:lnTo>
                  <a:pt x="1753205" y="4041623"/>
                </a:lnTo>
                <a:lnTo>
                  <a:pt x="1787699" y="4013184"/>
                </a:lnTo>
                <a:lnTo>
                  <a:pt x="1816162" y="3978713"/>
                </a:lnTo>
                <a:lnTo>
                  <a:pt x="1837656" y="3939149"/>
                </a:lnTo>
                <a:lnTo>
                  <a:pt x="1851241" y="3895426"/>
                </a:lnTo>
                <a:lnTo>
                  <a:pt x="1855977" y="3848480"/>
                </a:lnTo>
                <a:lnTo>
                  <a:pt x="1851241" y="3801493"/>
                </a:lnTo>
                <a:lnTo>
                  <a:pt x="1837656" y="3757739"/>
                </a:lnTo>
                <a:lnTo>
                  <a:pt x="1816162" y="3718152"/>
                </a:lnTo>
                <a:lnTo>
                  <a:pt x="1787699" y="3683666"/>
                </a:lnTo>
                <a:lnTo>
                  <a:pt x="1753205" y="3655217"/>
                </a:lnTo>
                <a:lnTo>
                  <a:pt x="1713620" y="3633739"/>
                </a:lnTo>
                <a:lnTo>
                  <a:pt x="1669883" y="3620167"/>
                </a:lnTo>
                <a:lnTo>
                  <a:pt x="1622933" y="3615436"/>
                </a:lnTo>
                <a:lnTo>
                  <a:pt x="1505585" y="3615436"/>
                </a:lnTo>
                <a:lnTo>
                  <a:pt x="1505585" y="3614420"/>
                </a:lnTo>
                <a:lnTo>
                  <a:pt x="233032" y="3614420"/>
                </a:lnTo>
                <a:lnTo>
                  <a:pt x="186067" y="3609685"/>
                </a:lnTo>
                <a:lnTo>
                  <a:pt x="142324" y="3596106"/>
                </a:lnTo>
                <a:lnTo>
                  <a:pt x="102740" y="3574621"/>
                </a:lnTo>
                <a:lnTo>
                  <a:pt x="68252" y="3546167"/>
                </a:lnTo>
                <a:lnTo>
                  <a:pt x="39797" y="3511681"/>
                </a:lnTo>
                <a:lnTo>
                  <a:pt x="18311" y="3472101"/>
                </a:lnTo>
                <a:lnTo>
                  <a:pt x="4733" y="3428365"/>
                </a:lnTo>
                <a:lnTo>
                  <a:pt x="0" y="3381375"/>
                </a:lnTo>
                <a:close/>
              </a:path>
              <a:path w="3857625" h="6858000">
                <a:moveTo>
                  <a:pt x="0" y="1481201"/>
                </a:moveTo>
                <a:lnTo>
                  <a:pt x="0" y="3381375"/>
                </a:lnTo>
                <a:lnTo>
                  <a:pt x="4733" y="3334385"/>
                </a:lnTo>
                <a:lnTo>
                  <a:pt x="18311" y="3290648"/>
                </a:lnTo>
                <a:lnTo>
                  <a:pt x="39797" y="3251068"/>
                </a:lnTo>
                <a:lnTo>
                  <a:pt x="68252" y="3216582"/>
                </a:lnTo>
                <a:lnTo>
                  <a:pt x="102740" y="3188128"/>
                </a:lnTo>
                <a:lnTo>
                  <a:pt x="142324" y="3166643"/>
                </a:lnTo>
                <a:lnTo>
                  <a:pt x="186067" y="3153064"/>
                </a:lnTo>
                <a:lnTo>
                  <a:pt x="233032" y="3148329"/>
                </a:lnTo>
                <a:lnTo>
                  <a:pt x="1505585" y="3148329"/>
                </a:lnTo>
                <a:lnTo>
                  <a:pt x="1505585" y="3147314"/>
                </a:lnTo>
                <a:lnTo>
                  <a:pt x="2348230" y="3147314"/>
                </a:lnTo>
                <a:lnTo>
                  <a:pt x="2395180" y="3142582"/>
                </a:lnTo>
                <a:lnTo>
                  <a:pt x="2438917" y="3129010"/>
                </a:lnTo>
                <a:lnTo>
                  <a:pt x="2478502" y="3107532"/>
                </a:lnTo>
                <a:lnTo>
                  <a:pt x="2512996" y="3079083"/>
                </a:lnTo>
                <a:lnTo>
                  <a:pt x="2541459" y="3044597"/>
                </a:lnTo>
                <a:lnTo>
                  <a:pt x="2562953" y="3005010"/>
                </a:lnTo>
                <a:lnTo>
                  <a:pt x="2576538" y="2961256"/>
                </a:lnTo>
                <a:lnTo>
                  <a:pt x="2581275" y="2914269"/>
                </a:lnTo>
                <a:lnTo>
                  <a:pt x="2576538" y="2867323"/>
                </a:lnTo>
                <a:lnTo>
                  <a:pt x="2562953" y="2823600"/>
                </a:lnTo>
                <a:lnTo>
                  <a:pt x="2541459" y="2784036"/>
                </a:lnTo>
                <a:lnTo>
                  <a:pt x="2512996" y="2749565"/>
                </a:lnTo>
                <a:lnTo>
                  <a:pt x="2478502" y="2721126"/>
                </a:lnTo>
                <a:lnTo>
                  <a:pt x="2438917" y="2699652"/>
                </a:lnTo>
                <a:lnTo>
                  <a:pt x="2395180" y="2686082"/>
                </a:lnTo>
                <a:lnTo>
                  <a:pt x="2348230" y="2681351"/>
                </a:lnTo>
                <a:lnTo>
                  <a:pt x="871359" y="2681351"/>
                </a:lnTo>
                <a:lnTo>
                  <a:pt x="826358" y="2677315"/>
                </a:lnTo>
                <a:lnTo>
                  <a:pt x="784003" y="2665681"/>
                </a:lnTo>
                <a:lnTo>
                  <a:pt x="745001" y="2647155"/>
                </a:lnTo>
                <a:lnTo>
                  <a:pt x="710060" y="2622445"/>
                </a:lnTo>
                <a:lnTo>
                  <a:pt x="679885" y="2592259"/>
                </a:lnTo>
                <a:lnTo>
                  <a:pt x="655185" y="2557304"/>
                </a:lnTo>
                <a:lnTo>
                  <a:pt x="636667" y="2518289"/>
                </a:lnTo>
                <a:lnTo>
                  <a:pt x="625038" y="2475921"/>
                </a:lnTo>
                <a:lnTo>
                  <a:pt x="621004" y="2430907"/>
                </a:lnTo>
                <a:lnTo>
                  <a:pt x="626090" y="2380439"/>
                </a:lnTo>
                <a:lnTo>
                  <a:pt x="640678" y="2333447"/>
                </a:lnTo>
                <a:lnTo>
                  <a:pt x="663760" y="2290931"/>
                </a:lnTo>
                <a:lnTo>
                  <a:pt x="694330" y="2253893"/>
                </a:lnTo>
                <a:lnTo>
                  <a:pt x="731381" y="2223336"/>
                </a:lnTo>
                <a:lnTo>
                  <a:pt x="773908" y="2200260"/>
                </a:lnTo>
                <a:lnTo>
                  <a:pt x="820902" y="2185670"/>
                </a:lnTo>
                <a:lnTo>
                  <a:pt x="868070" y="2180844"/>
                </a:lnTo>
                <a:lnTo>
                  <a:pt x="3624326" y="2180844"/>
                </a:lnTo>
                <a:lnTo>
                  <a:pt x="3671323" y="2176106"/>
                </a:lnTo>
                <a:lnTo>
                  <a:pt x="3715107" y="2162518"/>
                </a:lnTo>
                <a:lnTo>
                  <a:pt x="3754735" y="2141015"/>
                </a:lnTo>
                <a:lnTo>
                  <a:pt x="3789267" y="2112533"/>
                </a:lnTo>
                <a:lnTo>
                  <a:pt x="3817762" y="2078009"/>
                </a:lnTo>
                <a:lnTo>
                  <a:pt x="3839281" y="2038379"/>
                </a:lnTo>
                <a:lnTo>
                  <a:pt x="3852882" y="1994579"/>
                </a:lnTo>
                <a:lnTo>
                  <a:pt x="3857625" y="1947545"/>
                </a:lnTo>
                <a:lnTo>
                  <a:pt x="3852882" y="1900505"/>
                </a:lnTo>
                <a:lnTo>
                  <a:pt x="3839281" y="1856690"/>
                </a:lnTo>
                <a:lnTo>
                  <a:pt x="3817762" y="1817039"/>
                </a:lnTo>
                <a:lnTo>
                  <a:pt x="3789267" y="1782492"/>
                </a:lnTo>
                <a:lnTo>
                  <a:pt x="3754735" y="1753987"/>
                </a:lnTo>
                <a:lnTo>
                  <a:pt x="3715107" y="1732464"/>
                </a:lnTo>
                <a:lnTo>
                  <a:pt x="3671323" y="1718861"/>
                </a:lnTo>
                <a:lnTo>
                  <a:pt x="3628101" y="1714500"/>
                </a:lnTo>
                <a:lnTo>
                  <a:pt x="233362" y="1714500"/>
                </a:lnTo>
                <a:lnTo>
                  <a:pt x="186331" y="1709757"/>
                </a:lnTo>
                <a:lnTo>
                  <a:pt x="142527" y="1696156"/>
                </a:lnTo>
                <a:lnTo>
                  <a:pt x="102887" y="1674637"/>
                </a:lnTo>
                <a:lnTo>
                  <a:pt x="68350" y="1646142"/>
                </a:lnTo>
                <a:lnTo>
                  <a:pt x="39854" y="1611610"/>
                </a:lnTo>
                <a:lnTo>
                  <a:pt x="18338" y="1571982"/>
                </a:lnTo>
                <a:lnTo>
                  <a:pt x="4741" y="1528198"/>
                </a:lnTo>
                <a:lnTo>
                  <a:pt x="0" y="1481201"/>
                </a:lnTo>
                <a:close/>
              </a:path>
              <a:path w="3857625" h="6858000">
                <a:moveTo>
                  <a:pt x="3624326" y="1714119"/>
                </a:moveTo>
                <a:lnTo>
                  <a:pt x="511467" y="1714119"/>
                </a:lnTo>
                <a:lnTo>
                  <a:pt x="508165" y="1714500"/>
                </a:lnTo>
                <a:lnTo>
                  <a:pt x="3628101" y="1714500"/>
                </a:lnTo>
                <a:lnTo>
                  <a:pt x="3624326" y="1714119"/>
                </a:lnTo>
                <a:close/>
              </a:path>
              <a:path w="3857625" h="6858000">
                <a:moveTo>
                  <a:pt x="318223" y="757427"/>
                </a:moveTo>
                <a:lnTo>
                  <a:pt x="0" y="757427"/>
                </a:lnTo>
                <a:lnTo>
                  <a:pt x="0" y="1481201"/>
                </a:lnTo>
                <a:lnTo>
                  <a:pt x="4741" y="1434161"/>
                </a:lnTo>
                <a:lnTo>
                  <a:pt x="18338" y="1390346"/>
                </a:lnTo>
                <a:lnTo>
                  <a:pt x="39854" y="1350695"/>
                </a:lnTo>
                <a:lnTo>
                  <a:pt x="68350" y="1316148"/>
                </a:lnTo>
                <a:lnTo>
                  <a:pt x="102887" y="1287643"/>
                </a:lnTo>
                <a:lnTo>
                  <a:pt x="142527" y="1266120"/>
                </a:lnTo>
                <a:lnTo>
                  <a:pt x="186331" y="1252517"/>
                </a:lnTo>
                <a:lnTo>
                  <a:pt x="233362" y="1247775"/>
                </a:lnTo>
                <a:lnTo>
                  <a:pt x="332511" y="1247775"/>
                </a:lnTo>
                <a:lnTo>
                  <a:pt x="332511" y="1246377"/>
                </a:lnTo>
                <a:lnTo>
                  <a:pt x="413666" y="1228532"/>
                </a:lnTo>
                <a:lnTo>
                  <a:pt x="455317" y="1205915"/>
                </a:lnTo>
                <a:lnTo>
                  <a:pt x="491606" y="1175961"/>
                </a:lnTo>
                <a:lnTo>
                  <a:pt x="521547" y="1139658"/>
                </a:lnTo>
                <a:lnTo>
                  <a:pt x="544154" y="1097993"/>
                </a:lnTo>
                <a:lnTo>
                  <a:pt x="558441" y="1051957"/>
                </a:lnTo>
                <a:lnTo>
                  <a:pt x="563422" y="1002538"/>
                </a:lnTo>
                <a:lnTo>
                  <a:pt x="558441" y="953136"/>
                </a:lnTo>
                <a:lnTo>
                  <a:pt x="544153" y="907125"/>
                </a:lnTo>
                <a:lnTo>
                  <a:pt x="521546" y="865489"/>
                </a:lnTo>
                <a:lnTo>
                  <a:pt x="491605" y="829214"/>
                </a:lnTo>
                <a:lnTo>
                  <a:pt x="455317" y="799285"/>
                </a:lnTo>
                <a:lnTo>
                  <a:pt x="413666" y="776688"/>
                </a:lnTo>
                <a:lnTo>
                  <a:pt x="367640" y="762407"/>
                </a:lnTo>
                <a:lnTo>
                  <a:pt x="318223" y="757427"/>
                </a:lnTo>
                <a:close/>
              </a:path>
              <a:path w="3857625" h="6858000">
                <a:moveTo>
                  <a:pt x="1798827" y="0"/>
                </a:moveTo>
                <a:lnTo>
                  <a:pt x="0" y="0"/>
                </a:lnTo>
                <a:lnTo>
                  <a:pt x="0" y="362076"/>
                </a:lnTo>
                <a:lnTo>
                  <a:pt x="1637919" y="362076"/>
                </a:lnTo>
                <a:lnTo>
                  <a:pt x="1687907" y="356323"/>
                </a:lnTo>
                <a:lnTo>
                  <a:pt x="1733800" y="339932"/>
                </a:lnTo>
                <a:lnTo>
                  <a:pt x="1774289" y="314210"/>
                </a:lnTo>
                <a:lnTo>
                  <a:pt x="1808061" y="280465"/>
                </a:lnTo>
                <a:lnTo>
                  <a:pt x="1833808" y="240001"/>
                </a:lnTo>
                <a:lnTo>
                  <a:pt x="1850217" y="194125"/>
                </a:lnTo>
                <a:lnTo>
                  <a:pt x="1855977" y="144145"/>
                </a:lnTo>
                <a:lnTo>
                  <a:pt x="1854852" y="121852"/>
                </a:lnTo>
                <a:lnTo>
                  <a:pt x="1851548" y="100202"/>
                </a:lnTo>
                <a:lnTo>
                  <a:pt x="1846173" y="79315"/>
                </a:lnTo>
                <a:lnTo>
                  <a:pt x="1838833" y="59308"/>
                </a:lnTo>
                <a:lnTo>
                  <a:pt x="1798827" y="0"/>
                </a:lnTo>
                <a:close/>
              </a:path>
            </a:pathLst>
          </a:custGeom>
          <a:solidFill>
            <a:srgbClr val="FFFFFF"/>
          </a:solidFill>
        </p:spPr>
        <p:txBody>
          <a:bodyPr wrap="square" lIns="0" tIns="0" rIns="0" bIns="0" rtlCol="0"/>
          <a:lstStyle/>
          <a:p>
            <a:endParaRPr/>
          </a:p>
        </p:txBody>
      </p:sp>
      <p:sp>
        <p:nvSpPr>
          <p:cNvPr id="12" name="object 12"/>
          <p:cNvSpPr/>
          <p:nvPr/>
        </p:nvSpPr>
        <p:spPr>
          <a:xfrm>
            <a:off x="0" y="0"/>
            <a:ext cx="9144000" cy="4243070"/>
          </a:xfrm>
          <a:custGeom>
            <a:avLst/>
            <a:gdLst/>
            <a:ahLst/>
            <a:cxnLst/>
            <a:rect l="l" t="t" r="r" b="b"/>
            <a:pathLst>
              <a:path w="12192000" h="4243070">
                <a:moveTo>
                  <a:pt x="0" y="4242816"/>
                </a:moveTo>
                <a:lnTo>
                  <a:pt x="12192000" y="4242816"/>
                </a:lnTo>
                <a:lnTo>
                  <a:pt x="12192000" y="0"/>
                </a:lnTo>
                <a:lnTo>
                  <a:pt x="0" y="0"/>
                </a:lnTo>
                <a:lnTo>
                  <a:pt x="0" y="4242816"/>
                </a:lnTo>
                <a:close/>
              </a:path>
            </a:pathLst>
          </a:custGeom>
          <a:solidFill>
            <a:srgbClr val="FFFFFF"/>
          </a:solidFill>
        </p:spPr>
        <p:txBody>
          <a:bodyPr wrap="square" lIns="0" tIns="0" rIns="0" bIns="0" rtlCol="0"/>
          <a:lstStyle/>
          <a:p>
            <a:endParaRPr/>
          </a:p>
        </p:txBody>
      </p:sp>
      <p:sp>
        <p:nvSpPr>
          <p:cNvPr id="13" name="object 13"/>
          <p:cNvSpPr/>
          <p:nvPr/>
        </p:nvSpPr>
        <p:spPr>
          <a:xfrm>
            <a:off x="0" y="3981070"/>
            <a:ext cx="9144000" cy="2877312"/>
          </a:xfrm>
          <a:custGeom>
            <a:avLst/>
            <a:gdLst/>
            <a:ahLst/>
            <a:cxnLst/>
            <a:rect l="l" t="t" r="r" b="b"/>
            <a:pathLst>
              <a:path w="12192000" h="2615565">
                <a:moveTo>
                  <a:pt x="0" y="2615183"/>
                </a:moveTo>
                <a:lnTo>
                  <a:pt x="12192000" y="2615183"/>
                </a:lnTo>
                <a:lnTo>
                  <a:pt x="12192000" y="0"/>
                </a:lnTo>
                <a:lnTo>
                  <a:pt x="0" y="0"/>
                </a:lnTo>
                <a:lnTo>
                  <a:pt x="0" y="2615183"/>
                </a:lnTo>
                <a:close/>
              </a:path>
            </a:pathLst>
          </a:custGeom>
          <a:solidFill>
            <a:srgbClr val="404040"/>
          </a:solidFill>
        </p:spPr>
        <p:txBody>
          <a:bodyPr wrap="square" lIns="0" tIns="0" rIns="0" bIns="0" rtlCol="0"/>
          <a:lstStyle/>
          <a:p>
            <a:endParaRPr/>
          </a:p>
        </p:txBody>
      </p:sp>
      <p:sp>
        <p:nvSpPr>
          <p:cNvPr id="14" name="object 14"/>
          <p:cNvSpPr/>
          <p:nvPr/>
        </p:nvSpPr>
        <p:spPr>
          <a:xfrm>
            <a:off x="1457992" y="1303909"/>
            <a:ext cx="6235827" cy="2615565"/>
          </a:xfrm>
          <a:prstGeom prst="rect">
            <a:avLst/>
          </a:prstGeom>
          <a:blipFill>
            <a:blip r:embed="rId2" cstate="print"/>
            <a:stretch>
              <a:fillRect/>
            </a:stretch>
          </a:blipFill>
        </p:spPr>
        <p:txBody>
          <a:bodyPr wrap="square" lIns="0" tIns="0" rIns="0" bIns="0" rtlCol="0"/>
          <a:lstStyle/>
          <a:p>
            <a:endParaRPr/>
          </a:p>
        </p:txBody>
      </p:sp>
      <p:sp>
        <p:nvSpPr>
          <p:cNvPr id="15" name="object 15"/>
          <p:cNvSpPr txBox="1">
            <a:spLocks noGrp="1"/>
          </p:cNvSpPr>
          <p:nvPr>
            <p:ph type="title"/>
          </p:nvPr>
        </p:nvSpPr>
        <p:spPr>
          <a:xfrm>
            <a:off x="484782" y="772389"/>
            <a:ext cx="8263682" cy="505267"/>
          </a:xfrm>
          <a:prstGeom prst="rect">
            <a:avLst/>
          </a:prstGeom>
        </p:spPr>
        <p:txBody>
          <a:bodyPr vert="horz" wrap="square" lIns="0" tIns="12700" rIns="0" bIns="0" rtlCol="0">
            <a:spAutoFit/>
          </a:bodyPr>
          <a:lstStyle/>
          <a:p>
            <a:pPr marL="12700" algn="ctr">
              <a:lnSpc>
                <a:spcPct val="100000"/>
              </a:lnSpc>
              <a:spcBef>
                <a:spcPts val="100"/>
              </a:spcBef>
            </a:pPr>
            <a:r>
              <a:rPr sz="3200" spc="-5" dirty="0">
                <a:solidFill>
                  <a:srgbClr val="923416"/>
                </a:solidFill>
                <a:latin typeface="Arial"/>
                <a:cs typeface="Arial"/>
              </a:rPr>
              <a:t>Universidad </a:t>
            </a:r>
            <a:r>
              <a:rPr sz="3200" dirty="0">
                <a:solidFill>
                  <a:srgbClr val="923416"/>
                </a:solidFill>
                <a:latin typeface="Arial"/>
                <a:cs typeface="Arial"/>
              </a:rPr>
              <a:t>Autónoma del Estado de</a:t>
            </a:r>
            <a:r>
              <a:rPr sz="3200" spc="-125" dirty="0">
                <a:solidFill>
                  <a:srgbClr val="923416"/>
                </a:solidFill>
                <a:latin typeface="Arial"/>
                <a:cs typeface="Arial"/>
              </a:rPr>
              <a:t> </a:t>
            </a:r>
            <a:r>
              <a:rPr sz="3200" spc="-5" dirty="0">
                <a:solidFill>
                  <a:srgbClr val="923416"/>
                </a:solidFill>
                <a:latin typeface="Arial"/>
                <a:cs typeface="Arial"/>
              </a:rPr>
              <a:t>Hidalgo</a:t>
            </a:r>
            <a:endParaRPr sz="3200" dirty="0">
              <a:latin typeface="Arial"/>
              <a:cs typeface="Arial"/>
            </a:endParaRPr>
          </a:p>
        </p:txBody>
      </p:sp>
      <p:sp>
        <p:nvSpPr>
          <p:cNvPr id="16" name="object 16"/>
          <p:cNvSpPr txBox="1"/>
          <p:nvPr/>
        </p:nvSpPr>
        <p:spPr>
          <a:xfrm>
            <a:off x="429967" y="4289857"/>
            <a:ext cx="8263682" cy="1235595"/>
          </a:xfrm>
          <a:prstGeom prst="rect">
            <a:avLst/>
          </a:prstGeom>
        </p:spPr>
        <p:txBody>
          <a:bodyPr vert="horz" wrap="square" lIns="0" tIns="80645" rIns="0" bIns="0" rtlCol="0">
            <a:spAutoFit/>
          </a:bodyPr>
          <a:lstStyle/>
          <a:p>
            <a:pPr marL="1333500" marR="5080" indent="-1321435" algn="ctr">
              <a:lnSpc>
                <a:spcPts val="4210"/>
              </a:lnSpc>
              <a:spcBef>
                <a:spcPts val="635"/>
              </a:spcBef>
            </a:pPr>
            <a:r>
              <a:rPr lang="es-MX" sz="3900" dirty="0">
                <a:solidFill>
                  <a:schemeClr val="bg1"/>
                </a:solidFill>
                <a:latin typeface="Calibri"/>
                <a:cs typeface="Calibri"/>
              </a:rPr>
              <a:t>Taller de inducción a la vida universitaria </a:t>
            </a:r>
          </a:p>
          <a:p>
            <a:pPr marL="1333500" marR="5080" indent="-1321435" algn="ctr">
              <a:lnSpc>
                <a:spcPts val="4210"/>
              </a:lnSpc>
              <a:spcBef>
                <a:spcPts val="635"/>
              </a:spcBef>
            </a:pPr>
            <a:r>
              <a:rPr lang="es-MX" sz="3900" dirty="0">
                <a:solidFill>
                  <a:schemeClr val="bg1"/>
                </a:solidFill>
                <a:latin typeface="Calibri"/>
                <a:cs typeface="Calibri"/>
              </a:rPr>
              <a:t>Julio - diciembre 2020 </a:t>
            </a:r>
          </a:p>
        </p:txBody>
      </p:sp>
      <p:sp>
        <p:nvSpPr>
          <p:cNvPr id="17" name="4 Marcador de texto">
            <a:extLst>
              <a:ext uri="{FF2B5EF4-FFF2-40B4-BE49-F238E27FC236}">
                <a16:creationId xmlns:a16="http://schemas.microsoft.com/office/drawing/2014/main" xmlns="" id="{ACD40859-D4F2-4C3E-9853-F6876E1FEBC1}"/>
              </a:ext>
            </a:extLst>
          </p:cNvPr>
          <p:cNvSpPr txBox="1">
            <a:spLocks/>
          </p:cNvSpPr>
          <p:nvPr/>
        </p:nvSpPr>
        <p:spPr>
          <a:xfrm>
            <a:off x="251520" y="5700267"/>
            <a:ext cx="8640960"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MX" dirty="0" smtClean="0">
                <a:solidFill>
                  <a:schemeClr val="bg1"/>
                </a:solidFill>
                <a:latin typeface="Calibri" panose="020F0502020204030204" pitchFamily="34" charset="0"/>
              </a:rPr>
              <a:t>CENTRO </a:t>
            </a:r>
            <a:r>
              <a:rPr lang="es-MX" dirty="0">
                <a:solidFill>
                  <a:schemeClr val="bg1"/>
                </a:solidFill>
                <a:latin typeface="Calibri" panose="020F0502020204030204" pitchFamily="34" charset="0"/>
              </a:rPr>
              <a:t>LATINOAMERICANO DE EDUCACIÓN MEDICA POR SIMULACIÓN</a:t>
            </a:r>
          </a:p>
        </p:txBody>
      </p:sp>
    </p:spTree>
    <p:extLst>
      <p:ext uri="{BB962C8B-B14F-4D97-AF65-F5344CB8AC3E}">
        <p14:creationId xmlns:p14="http://schemas.microsoft.com/office/powerpoint/2010/main" val="327530672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22960" y="758952"/>
            <a:ext cx="7543800" cy="3566160"/>
          </a:xfrm>
        </p:spPr>
        <p:txBody>
          <a:bodyPr/>
          <a:lstStyle/>
          <a:p>
            <a:r>
              <a:rPr lang="es-MX"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Elephant" pitchFamily="18" charset="0"/>
              </a:rPr>
              <a:t>CLEMPS </a:t>
            </a:r>
            <a:endParaRPr lang="es-MX" dirty="0">
              <a:latin typeface="Elephant" pitchFamily="18" charset="0"/>
            </a:endParaRPr>
          </a:p>
        </p:txBody>
      </p:sp>
      <p:sp>
        <p:nvSpPr>
          <p:cNvPr id="5" name="4 Marcador de texto"/>
          <p:cNvSpPr>
            <a:spLocks noGrp="1"/>
          </p:cNvSpPr>
          <p:nvPr>
            <p:ph type="body" idx="1"/>
          </p:nvPr>
        </p:nvSpPr>
        <p:spPr>
          <a:xfrm>
            <a:off x="179512" y="4453128"/>
            <a:ext cx="7543800" cy="1143000"/>
          </a:xfrm>
        </p:spPr>
        <p:txBody>
          <a:bodyPr/>
          <a:lstStyle/>
          <a:p>
            <a:r>
              <a:rPr lang="es-MX" dirty="0">
                <a:latin typeface="Elephant" pitchFamily="18" charset="0"/>
              </a:rPr>
              <a:t>Centro Latinoamericano de Educación Médica por Simulación</a:t>
            </a:r>
          </a:p>
        </p:txBody>
      </p:sp>
      <p:pic>
        <p:nvPicPr>
          <p:cNvPr id="3" name="Imagen 2">
            <a:extLst>
              <a:ext uri="{FF2B5EF4-FFF2-40B4-BE49-F238E27FC236}">
                <a16:creationId xmlns:a16="http://schemas.microsoft.com/office/drawing/2014/main" xmlns="" id="{47C6C311-0D4E-4D48-AC1A-093ED016FC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63" r="1016"/>
          <a:stretch/>
        </p:blipFill>
        <p:spPr>
          <a:xfrm>
            <a:off x="5015165" y="201350"/>
            <a:ext cx="3384376" cy="2121044"/>
          </a:xfrm>
          <a:prstGeom prst="rect">
            <a:avLst/>
          </a:prstGeom>
        </p:spPr>
      </p:pic>
      <p:pic>
        <p:nvPicPr>
          <p:cNvPr id="6" name="Imagen 5">
            <a:extLst>
              <a:ext uri="{FF2B5EF4-FFF2-40B4-BE49-F238E27FC236}">
                <a16:creationId xmlns:a16="http://schemas.microsoft.com/office/drawing/2014/main" xmlns="" id="{02DCA0FD-C59C-42B4-AB9F-B5DCE1677A58}"/>
              </a:ext>
            </a:extLst>
          </p:cNvPr>
          <p:cNvPicPr>
            <a:picLocks noChangeAspect="1"/>
          </p:cNvPicPr>
          <p:nvPr/>
        </p:nvPicPr>
        <p:blipFill>
          <a:blip r:embed="rId5">
            <a:duotone>
              <a:schemeClr val="accent2">
                <a:shade val="45000"/>
                <a:satMod val="135000"/>
              </a:schemeClr>
              <a:prstClr val="white"/>
            </a:duotone>
          </a:blip>
          <a:stretch>
            <a:fillRect/>
          </a:stretch>
        </p:blipFill>
        <p:spPr>
          <a:xfrm>
            <a:off x="744459" y="398374"/>
            <a:ext cx="1835335" cy="1806490"/>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2318" y="2564904"/>
            <a:ext cx="2156186" cy="375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LEPM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18160" y="5805264"/>
            <a:ext cx="609600" cy="609600"/>
          </a:xfrm>
          <a:prstGeom prst="rect">
            <a:avLst/>
          </a:prstGeom>
        </p:spPr>
      </p:pic>
    </p:spTree>
    <p:extLst>
      <p:ext uri="{BB962C8B-B14F-4D97-AF65-F5344CB8AC3E}">
        <p14:creationId xmlns:p14="http://schemas.microsoft.com/office/powerpoint/2010/main" val="3459323050"/>
      </p:ext>
    </p:extLst>
  </p:cSld>
  <p:clrMapOvr>
    <a:masterClrMapping/>
  </p:clrMapOvr>
  <p:transition spd="slow" advTm="10000">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numSld="999">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Imagen 4" descr="Imagen que contiene interior, pared, ventana, suelo&#10;&#10;Descripción generada automáticamente">
            <a:extLst>
              <a:ext uri="{FF2B5EF4-FFF2-40B4-BE49-F238E27FC236}">
                <a16:creationId xmlns:a16="http://schemas.microsoft.com/office/drawing/2014/main" xmlns="" id="{0EA55889-9E1D-4CD9-B205-71841BE9A002}"/>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r="332" b="-2"/>
          <a:stretch/>
        </p:blipFill>
        <p:spPr>
          <a:xfrm>
            <a:off x="20" y="10"/>
            <a:ext cx="9143980" cy="6857990"/>
          </a:xfrm>
          <a:prstGeom prst="rect">
            <a:avLst/>
          </a:prstGeom>
        </p:spPr>
      </p:pic>
      <p:cxnSp>
        <p:nvCxnSpPr>
          <p:cNvPr id="10" name="Straight Connector 9">
            <a:extLst>
              <a:ext uri="{FF2B5EF4-FFF2-40B4-BE49-F238E27FC236}">
                <a16:creationId xmlns:a16="http://schemas.microsoft.com/office/drawing/2014/main" xmlns="" id="{83477320-2176-43A7-964D-F98AFECB20F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5149" y="1737845"/>
            <a:ext cx="74752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822960" y="286603"/>
            <a:ext cx="7543800" cy="982157"/>
          </a:xfrm>
        </p:spPr>
        <p:txBody>
          <a:bodyPr>
            <a:normAutofit/>
          </a:bodyPr>
          <a:lstStyle/>
          <a:p>
            <a:pPr algn="ctr"/>
            <a:r>
              <a:rPr lang="es-MX" dirty="0">
                <a:solidFill>
                  <a:schemeClr val="tx1"/>
                </a:solidFill>
                <a:latin typeface="Elephant" pitchFamily="18" charset="0"/>
              </a:rPr>
              <a:t>CLEMPS</a:t>
            </a:r>
          </a:p>
        </p:txBody>
      </p:sp>
      <p:sp>
        <p:nvSpPr>
          <p:cNvPr id="3" name="2 Marcador de contenido"/>
          <p:cNvSpPr>
            <a:spLocks noGrp="1"/>
          </p:cNvSpPr>
          <p:nvPr>
            <p:ph idx="1"/>
          </p:nvPr>
        </p:nvSpPr>
        <p:spPr>
          <a:xfrm>
            <a:off x="822960" y="1340768"/>
            <a:ext cx="7547409" cy="4023360"/>
          </a:xfrm>
        </p:spPr>
        <p:txBody>
          <a:bodyPr>
            <a:normAutofit/>
          </a:bodyPr>
          <a:lstStyle/>
          <a:p>
            <a:pPr algn="ctr"/>
            <a:r>
              <a:rPr lang="es-MX" sz="2800" dirty="0">
                <a:solidFill>
                  <a:schemeClr val="tx1"/>
                </a:solidFill>
                <a:latin typeface="Elephant" pitchFamily="18" charset="0"/>
              </a:rPr>
              <a:t>Centro Latinoamericano de Educación Médica por Simulación </a:t>
            </a:r>
          </a:p>
          <a:p>
            <a:pPr algn="just"/>
            <a:endParaRPr lang="es-MX" sz="2800" dirty="0">
              <a:solidFill>
                <a:schemeClr val="tx1"/>
              </a:solidFill>
              <a:latin typeface="Elephant" pitchFamily="18" charset="0"/>
            </a:endParaRPr>
          </a:p>
          <a:p>
            <a:pPr marL="0" indent="0" algn="just">
              <a:buNone/>
            </a:pPr>
            <a:r>
              <a:rPr lang="es-MX" sz="2800" dirty="0">
                <a:solidFill>
                  <a:schemeClr val="tx1"/>
                </a:solidFill>
                <a:latin typeface="Elephant" pitchFamily="18" charset="0"/>
              </a:rPr>
              <a:t>Es una unidad gestionada por la  Universidad Autónoma del Estado de Hidalgo, para reforzar la práctica de las ciencias de la salud en los estudiantes del Instituto de Ciencias de la Salud</a:t>
            </a:r>
          </a:p>
        </p:txBody>
      </p:sp>
      <p:sp>
        <p:nvSpPr>
          <p:cNvPr id="12" name="Rectangle 11">
            <a:extLst>
              <a:ext uri="{FF2B5EF4-FFF2-40B4-BE49-F238E27FC236}">
                <a16:creationId xmlns:a16="http://schemas.microsoft.com/office/drawing/2014/main" xmlns="" id="{F0023454-C8F8-4D6E-8537-CCFD0CA394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7E074050-0E37-4F72-95BE-2439FAD04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3461008"/>
      </p:ext>
    </p:extLst>
  </p:cSld>
  <p:clrMapOvr>
    <a:overrideClrMapping bg1="dk1" tx1="lt1" bg2="dk2" tx2="lt2" accent1="accent1" accent2="accent2" accent3="accent3" accent4="accent4" accent5="accent5" accent6="accent6" hlink="hlink" folHlink="folHlink"/>
  </p:clrMapOvr>
  <p:transition spd="slow" advTm="25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49885512"/>
              </p:ext>
            </p:extLst>
          </p:nvPr>
        </p:nvGraphicFramePr>
        <p:xfrm>
          <a:off x="0" y="26321"/>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838142"/>
      </p:ext>
    </p:extLst>
  </p:cSld>
  <p:clrMapOvr>
    <a:masterClrMapping/>
  </p:clrMapOvr>
  <p:transition spd="slow" advTm="18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Resultado de imagen para clemps uaeh"/>
          <p:cNvPicPr>
            <a:picLocks noChangeAspect="1" noChangeArrowheads="1"/>
          </p:cNvPicPr>
          <p:nvPr/>
        </p:nvPicPr>
        <p:blipFill>
          <a:blip r:embed="rId2" cstate="print"/>
          <a:srcRect/>
          <a:stretch>
            <a:fillRect/>
          </a:stretch>
        </p:blipFill>
        <p:spPr bwMode="auto">
          <a:xfrm>
            <a:off x="0" y="0"/>
            <a:ext cx="9144000" cy="6862916"/>
          </a:xfrm>
          <a:prstGeom prst="rect">
            <a:avLst/>
          </a:prstGeom>
          <a:noFill/>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2241134948"/>
      </p:ext>
    </p:extLst>
  </p:cSld>
  <p:clrMapOvr>
    <a:masterClrMapping/>
  </p:clrMapOvr>
  <p:transition spd="slow" advTm="9000">
    <p:push dir="u"/>
  </p:transition>
  <p:timing>
    <p:tnLst>
      <p:par>
        <p:cTn id="1" dur="indefinite" restart="never" nodeType="tmRoot"/>
      </p:par>
    </p:tnLst>
  </p:timing>
</p:sld>
</file>

<file path=ppt/theme/theme1.xml><?xml version="1.0" encoding="utf-8"?>
<a:theme xmlns:a="http://schemas.openxmlformats.org/drawingml/2006/main" name="Retrospección">
  <a:themeElements>
    <a:clrScheme name="Personalizado 1">
      <a:dk1>
        <a:sysClr val="windowText" lastClr="000000"/>
      </a:dk1>
      <a:lt1>
        <a:sysClr val="window" lastClr="FFFFFF"/>
      </a:lt1>
      <a:dk2>
        <a:srgbClr val="696464"/>
      </a:dk2>
      <a:lt2>
        <a:srgbClr val="E9E5DC"/>
      </a:lt2>
      <a:accent1>
        <a:srgbClr val="4D160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TotalTime>
  <Words>81</Words>
  <Application>Microsoft Office PowerPoint</Application>
  <PresentationFormat>Presentación en pantalla (4:3)</PresentationFormat>
  <Paragraphs>18</Paragraphs>
  <Slides>5</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Elephant</vt:lpstr>
      <vt:lpstr>Retrospección</vt:lpstr>
      <vt:lpstr>Universidad Autónoma del Estado de Hidalgo</vt:lpstr>
      <vt:lpstr>CLEMPS </vt:lpstr>
      <vt:lpstr>CLEMPS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CLEMPS</dc:title>
  <dc:creator>Ciclos Básicos Medicina</dc:creator>
  <cp:lastModifiedBy>David</cp:lastModifiedBy>
  <cp:revision>32</cp:revision>
  <dcterms:created xsi:type="dcterms:W3CDTF">2019-06-04T14:08:40Z</dcterms:created>
  <dcterms:modified xsi:type="dcterms:W3CDTF">2020-07-23T21:34:03Z</dcterms:modified>
</cp:coreProperties>
</file>