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5794"/>
  </p:normalViewPr>
  <p:slideViewPr>
    <p:cSldViewPr>
      <p:cViewPr varScale="1">
        <p:scale>
          <a:sx n="109" d="100"/>
          <a:sy n="109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592" y="1769617"/>
            <a:ext cx="7128793" cy="2426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2857" y="846073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93" y="4736521"/>
            <a:ext cx="8845146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diciembre 2020. </a:t>
            </a:r>
          </a:p>
        </p:txBody>
      </p:sp>
      <p:pic>
        <p:nvPicPr>
          <p:cNvPr id="17" name="Posgr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760" y="493115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107996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Dra. Angélica Romero Palencia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Cubículo 12, Cuarta Etapa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angelica_romero@uaeh.edu.mx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Maestría en Psicología de la Salud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6" y="2084591"/>
            <a:ext cx="1949202" cy="1949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107996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Dr. Rubén García Cruz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Cubículo 8, Cuarta Etapa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 rgarciac@uaeh.edu.mx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Doctorado en Psicología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844824"/>
            <a:ext cx="2203481" cy="22034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97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614394" y="3006617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Gracias por la atención</a:t>
            </a:r>
            <a:endParaRPr lang="es-MX" kern="0" dirty="0">
              <a:solidFill>
                <a:schemeClr val="bg1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0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435</TotalTime>
  <Words>43</Words>
  <Application>Microsoft Office PowerPoint</Application>
  <PresentationFormat>Panorámica</PresentationFormat>
  <Paragraphs>11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Universidad Autónoma del Estado de Hidalgo</vt:lpstr>
      <vt:lpstr>Dra. Angélica Romero Palencia Cubículo 12, Cuarta Etapa angelica_romero@uaeh.edu.mx</vt:lpstr>
      <vt:lpstr>Dr. Rubén García Cruz Cubículo 8, Cuarta Etapa  rgarciac@uaeh.edu.mx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32</cp:revision>
  <dcterms:created xsi:type="dcterms:W3CDTF">2020-06-17T03:34:31Z</dcterms:created>
  <dcterms:modified xsi:type="dcterms:W3CDTF">2020-07-23T23:31:14Z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