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 autoAdjust="0"/>
    <p:restoredTop sz="95794"/>
  </p:normalViewPr>
  <p:slideViewPr>
    <p:cSldViewPr>
      <p:cViewPr varScale="1">
        <p:scale>
          <a:sx n="109" d="100"/>
          <a:sy n="109" d="100"/>
        </p:scale>
        <p:origin x="8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45803" y="3328415"/>
            <a:ext cx="2846705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858139" y="2561653"/>
                </a:moveTo>
                <a:lnTo>
                  <a:pt x="812523" y="2567758"/>
                </a:lnTo>
                <a:lnTo>
                  <a:pt x="771515" y="2584987"/>
                </a:lnTo>
                <a:lnTo>
                  <a:pt x="736758" y="2611710"/>
                </a:lnTo>
                <a:lnTo>
                  <a:pt x="709897" y="2646299"/>
                </a:lnTo>
                <a:lnTo>
                  <a:pt x="692574" y="2687124"/>
                </a:lnTo>
                <a:lnTo>
                  <a:pt x="686435" y="2732557"/>
                </a:lnTo>
                <a:lnTo>
                  <a:pt x="686435" y="3529582"/>
                </a:lnTo>
                <a:lnTo>
                  <a:pt x="2846197" y="3529582"/>
                </a:lnTo>
                <a:lnTo>
                  <a:pt x="2846197" y="3074974"/>
                </a:lnTo>
                <a:lnTo>
                  <a:pt x="1201420" y="3074974"/>
                </a:lnTo>
                <a:lnTo>
                  <a:pt x="1155760" y="3068869"/>
                </a:lnTo>
                <a:lnTo>
                  <a:pt x="1114740" y="3051641"/>
                </a:lnTo>
                <a:lnTo>
                  <a:pt x="1079992" y="3024917"/>
                </a:lnTo>
                <a:lnTo>
                  <a:pt x="1053149" y="2990328"/>
                </a:lnTo>
                <a:lnTo>
                  <a:pt x="1035846" y="2949503"/>
                </a:lnTo>
                <a:lnTo>
                  <a:pt x="1029716" y="2904070"/>
                </a:lnTo>
                <a:lnTo>
                  <a:pt x="1029716" y="2732557"/>
                </a:lnTo>
                <a:lnTo>
                  <a:pt x="1023585" y="2687124"/>
                </a:lnTo>
                <a:lnTo>
                  <a:pt x="1006286" y="2646299"/>
                </a:lnTo>
                <a:lnTo>
                  <a:pt x="979455" y="2611710"/>
                </a:lnTo>
                <a:lnTo>
                  <a:pt x="944729" y="2584987"/>
                </a:lnTo>
                <a:lnTo>
                  <a:pt x="903744" y="2567758"/>
                </a:lnTo>
                <a:lnTo>
                  <a:pt x="858139" y="2561653"/>
                </a:lnTo>
                <a:close/>
              </a:path>
              <a:path w="2846704" h="3529965">
                <a:moveTo>
                  <a:pt x="1544701" y="0"/>
                </a:moveTo>
                <a:lnTo>
                  <a:pt x="1499041" y="6100"/>
                </a:lnTo>
                <a:lnTo>
                  <a:pt x="1458021" y="23320"/>
                </a:lnTo>
                <a:lnTo>
                  <a:pt x="1423273" y="50038"/>
                </a:lnTo>
                <a:lnTo>
                  <a:pt x="1396430" y="84629"/>
                </a:lnTo>
                <a:lnTo>
                  <a:pt x="1379127" y="125471"/>
                </a:lnTo>
                <a:lnTo>
                  <a:pt x="1372997" y="170942"/>
                </a:lnTo>
                <a:lnTo>
                  <a:pt x="1372997" y="2904070"/>
                </a:lnTo>
                <a:lnTo>
                  <a:pt x="1366866" y="2949503"/>
                </a:lnTo>
                <a:lnTo>
                  <a:pt x="1349567" y="2990328"/>
                </a:lnTo>
                <a:lnTo>
                  <a:pt x="1322736" y="3024917"/>
                </a:lnTo>
                <a:lnTo>
                  <a:pt x="1288010" y="3051641"/>
                </a:lnTo>
                <a:lnTo>
                  <a:pt x="1247025" y="3068869"/>
                </a:lnTo>
                <a:lnTo>
                  <a:pt x="1201420" y="3074974"/>
                </a:lnTo>
                <a:lnTo>
                  <a:pt x="2846197" y="3074974"/>
                </a:lnTo>
                <a:lnTo>
                  <a:pt x="2846197" y="2999511"/>
                </a:lnTo>
                <a:lnTo>
                  <a:pt x="2574544" y="2999511"/>
                </a:lnTo>
                <a:lnTo>
                  <a:pt x="2528884" y="2993406"/>
                </a:lnTo>
                <a:lnTo>
                  <a:pt x="2487864" y="2976177"/>
                </a:lnTo>
                <a:lnTo>
                  <a:pt x="2453116" y="2949454"/>
                </a:lnTo>
                <a:lnTo>
                  <a:pt x="2426273" y="2914865"/>
                </a:lnTo>
                <a:lnTo>
                  <a:pt x="2408970" y="2874040"/>
                </a:lnTo>
                <a:lnTo>
                  <a:pt x="2402840" y="2828607"/>
                </a:lnTo>
                <a:lnTo>
                  <a:pt x="2402840" y="2561653"/>
                </a:lnTo>
                <a:lnTo>
                  <a:pt x="1887981" y="2561653"/>
                </a:lnTo>
                <a:lnTo>
                  <a:pt x="1842322" y="2555548"/>
                </a:lnTo>
                <a:lnTo>
                  <a:pt x="1801302" y="2538319"/>
                </a:lnTo>
                <a:lnTo>
                  <a:pt x="1766554" y="2511596"/>
                </a:lnTo>
                <a:lnTo>
                  <a:pt x="1739711" y="2477007"/>
                </a:lnTo>
                <a:lnTo>
                  <a:pt x="1722408" y="2436182"/>
                </a:lnTo>
                <a:lnTo>
                  <a:pt x="1716277" y="2390749"/>
                </a:lnTo>
                <a:lnTo>
                  <a:pt x="1716277" y="170942"/>
                </a:lnTo>
                <a:lnTo>
                  <a:pt x="1710147" y="125471"/>
                </a:lnTo>
                <a:lnTo>
                  <a:pt x="1692848" y="84629"/>
                </a:lnTo>
                <a:lnTo>
                  <a:pt x="1666017" y="50038"/>
                </a:lnTo>
                <a:lnTo>
                  <a:pt x="1631291" y="23320"/>
                </a:lnTo>
                <a:lnTo>
                  <a:pt x="1590306" y="6100"/>
                </a:lnTo>
                <a:lnTo>
                  <a:pt x="1544701" y="0"/>
                </a:lnTo>
                <a:close/>
              </a:path>
              <a:path w="2846704" h="3529965">
                <a:moveTo>
                  <a:pt x="2846197" y="1602486"/>
                </a:moveTo>
                <a:lnTo>
                  <a:pt x="2790751" y="1642500"/>
                </a:lnTo>
                <a:lnTo>
                  <a:pt x="2766869" y="1675939"/>
                </a:lnTo>
                <a:lnTo>
                  <a:pt x="2751536" y="1714688"/>
                </a:lnTo>
                <a:lnTo>
                  <a:pt x="2746121" y="1757426"/>
                </a:lnTo>
                <a:lnTo>
                  <a:pt x="2746121" y="2828607"/>
                </a:lnTo>
                <a:lnTo>
                  <a:pt x="2739990" y="2874040"/>
                </a:lnTo>
                <a:lnTo>
                  <a:pt x="2722691" y="2914865"/>
                </a:lnTo>
                <a:lnTo>
                  <a:pt x="2695860" y="2949454"/>
                </a:lnTo>
                <a:lnTo>
                  <a:pt x="2661134" y="2976177"/>
                </a:lnTo>
                <a:lnTo>
                  <a:pt x="2620149" y="2993406"/>
                </a:lnTo>
                <a:lnTo>
                  <a:pt x="2574544" y="2999511"/>
                </a:lnTo>
                <a:lnTo>
                  <a:pt x="2846197" y="2999511"/>
                </a:lnTo>
                <a:lnTo>
                  <a:pt x="2846197" y="1602486"/>
                </a:lnTo>
                <a:close/>
              </a:path>
              <a:path w="2846704" h="3529965">
                <a:moveTo>
                  <a:pt x="2231263" y="965835"/>
                </a:moveTo>
                <a:lnTo>
                  <a:pt x="2185603" y="971944"/>
                </a:lnTo>
                <a:lnTo>
                  <a:pt x="2144583" y="989184"/>
                </a:lnTo>
                <a:lnTo>
                  <a:pt x="2109835" y="1015920"/>
                </a:lnTo>
                <a:lnTo>
                  <a:pt x="2082992" y="1050520"/>
                </a:lnTo>
                <a:lnTo>
                  <a:pt x="2065689" y="1091350"/>
                </a:lnTo>
                <a:lnTo>
                  <a:pt x="2059558" y="1136777"/>
                </a:lnTo>
                <a:lnTo>
                  <a:pt x="2059558" y="2390749"/>
                </a:lnTo>
                <a:lnTo>
                  <a:pt x="2053428" y="2436182"/>
                </a:lnTo>
                <a:lnTo>
                  <a:pt x="2036129" y="2477007"/>
                </a:lnTo>
                <a:lnTo>
                  <a:pt x="2009298" y="2511596"/>
                </a:lnTo>
                <a:lnTo>
                  <a:pt x="1974572" y="2538319"/>
                </a:lnTo>
                <a:lnTo>
                  <a:pt x="1933587" y="2555548"/>
                </a:lnTo>
                <a:lnTo>
                  <a:pt x="1887981" y="2561653"/>
                </a:lnTo>
                <a:lnTo>
                  <a:pt x="2402840" y="2561653"/>
                </a:lnTo>
                <a:lnTo>
                  <a:pt x="2402840" y="1136777"/>
                </a:lnTo>
                <a:lnTo>
                  <a:pt x="2396709" y="1091350"/>
                </a:lnTo>
                <a:lnTo>
                  <a:pt x="2379410" y="1050520"/>
                </a:lnTo>
                <a:lnTo>
                  <a:pt x="2352579" y="1015920"/>
                </a:lnTo>
                <a:lnTo>
                  <a:pt x="2317853" y="989184"/>
                </a:lnTo>
                <a:lnTo>
                  <a:pt x="2276868" y="971944"/>
                </a:lnTo>
                <a:lnTo>
                  <a:pt x="2231263" y="965835"/>
                </a:lnTo>
                <a:close/>
              </a:path>
              <a:path w="2846704" h="3529965">
                <a:moveTo>
                  <a:pt x="171576" y="1531620"/>
                </a:moveTo>
                <a:lnTo>
                  <a:pt x="125971" y="1537729"/>
                </a:lnTo>
                <a:lnTo>
                  <a:pt x="84986" y="1554969"/>
                </a:lnTo>
                <a:lnTo>
                  <a:pt x="50260" y="1581705"/>
                </a:lnTo>
                <a:lnTo>
                  <a:pt x="23429" y="1616305"/>
                </a:lnTo>
                <a:lnTo>
                  <a:pt x="6130" y="1657135"/>
                </a:lnTo>
                <a:lnTo>
                  <a:pt x="0" y="1702562"/>
                </a:lnTo>
                <a:lnTo>
                  <a:pt x="0" y="3529582"/>
                </a:lnTo>
                <a:lnTo>
                  <a:pt x="343153" y="3529582"/>
                </a:lnTo>
                <a:lnTo>
                  <a:pt x="343153" y="1702562"/>
                </a:lnTo>
                <a:lnTo>
                  <a:pt x="337023" y="1657135"/>
                </a:lnTo>
                <a:lnTo>
                  <a:pt x="319724" y="1616305"/>
                </a:lnTo>
                <a:lnTo>
                  <a:pt x="292893" y="1581705"/>
                </a:lnTo>
                <a:lnTo>
                  <a:pt x="258167" y="1554969"/>
                </a:lnTo>
                <a:lnTo>
                  <a:pt x="217182" y="1537729"/>
                </a:lnTo>
                <a:lnTo>
                  <a:pt x="171576" y="153162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8627" y="4338573"/>
            <a:ext cx="349250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2"/>
                </a:lnTo>
                <a:lnTo>
                  <a:pt x="51101" y="51165"/>
                </a:lnTo>
                <a:lnTo>
                  <a:pt x="23819" y="86510"/>
                </a:lnTo>
                <a:lnTo>
                  <a:pt x="6231" y="128220"/>
                </a:lnTo>
                <a:lnTo>
                  <a:pt x="0" y="174625"/>
                </a:lnTo>
                <a:lnTo>
                  <a:pt x="6231" y="221083"/>
                </a:lnTo>
                <a:lnTo>
                  <a:pt x="23819" y="262828"/>
                </a:lnTo>
                <a:lnTo>
                  <a:pt x="51101" y="298195"/>
                </a:lnTo>
                <a:lnTo>
                  <a:pt x="86416" y="325519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19"/>
                </a:lnTo>
                <a:lnTo>
                  <a:pt x="297894" y="298195"/>
                </a:lnTo>
                <a:lnTo>
                  <a:pt x="325176" y="262828"/>
                </a:lnTo>
                <a:lnTo>
                  <a:pt x="342764" y="221083"/>
                </a:lnTo>
                <a:lnTo>
                  <a:pt x="348996" y="174625"/>
                </a:lnTo>
                <a:lnTo>
                  <a:pt x="342764" y="128220"/>
                </a:lnTo>
                <a:lnTo>
                  <a:pt x="325176" y="86510"/>
                </a:lnTo>
                <a:lnTo>
                  <a:pt x="297894" y="51165"/>
                </a:lnTo>
                <a:lnTo>
                  <a:pt x="262579" y="23852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98250" y="3867150"/>
            <a:ext cx="348615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4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4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73207" y="5131815"/>
            <a:ext cx="293370" cy="663575"/>
          </a:xfrm>
          <a:custGeom>
            <a:avLst/>
            <a:gdLst/>
            <a:ahLst/>
            <a:cxnLst/>
            <a:rect l="l" t="t" r="r" b="b"/>
            <a:pathLst>
              <a:path w="293370" h="663575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5"/>
                </a:lnTo>
                <a:lnTo>
                  <a:pt x="28297" y="602895"/>
                </a:lnTo>
                <a:lnTo>
                  <a:pt x="60048" y="634650"/>
                </a:lnTo>
                <a:lnTo>
                  <a:pt x="100315" y="655474"/>
                </a:lnTo>
                <a:lnTo>
                  <a:pt x="146685" y="662952"/>
                </a:lnTo>
                <a:lnTo>
                  <a:pt x="193054" y="655474"/>
                </a:lnTo>
                <a:lnTo>
                  <a:pt x="233321" y="634650"/>
                </a:lnTo>
                <a:lnTo>
                  <a:pt x="265072" y="602895"/>
                </a:lnTo>
                <a:lnTo>
                  <a:pt x="285893" y="562625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90021" y="557834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461" y="0"/>
                </a:moveTo>
                <a:lnTo>
                  <a:pt x="96056" y="7164"/>
                </a:lnTo>
                <a:lnTo>
                  <a:pt x="57497" y="27114"/>
                </a:lnTo>
                <a:lnTo>
                  <a:pt x="27094" y="57535"/>
                </a:lnTo>
                <a:lnTo>
                  <a:pt x="7158" y="96115"/>
                </a:lnTo>
                <a:lnTo>
                  <a:pt x="0" y="140538"/>
                </a:lnTo>
                <a:lnTo>
                  <a:pt x="7158" y="184962"/>
                </a:lnTo>
                <a:lnTo>
                  <a:pt x="27094" y="223544"/>
                </a:lnTo>
                <a:lnTo>
                  <a:pt x="57497" y="253970"/>
                </a:lnTo>
                <a:lnTo>
                  <a:pt x="96056" y="273923"/>
                </a:lnTo>
                <a:lnTo>
                  <a:pt x="140461" y="281089"/>
                </a:lnTo>
                <a:lnTo>
                  <a:pt x="184805" y="273923"/>
                </a:lnTo>
                <a:lnTo>
                  <a:pt x="223326" y="253970"/>
                </a:lnTo>
                <a:lnTo>
                  <a:pt x="253710" y="223544"/>
                </a:lnTo>
                <a:lnTo>
                  <a:pt x="273639" y="184962"/>
                </a:lnTo>
                <a:lnTo>
                  <a:pt x="280797" y="140538"/>
                </a:lnTo>
                <a:lnTo>
                  <a:pt x="273639" y="96115"/>
                </a:lnTo>
                <a:lnTo>
                  <a:pt x="253710" y="57535"/>
                </a:lnTo>
                <a:lnTo>
                  <a:pt x="223326" y="27114"/>
                </a:lnTo>
                <a:lnTo>
                  <a:pt x="184805" y="7164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94719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67"/>
                </a:lnTo>
                <a:lnTo>
                  <a:pt x="33750" y="33796"/>
                </a:lnTo>
                <a:lnTo>
                  <a:pt x="905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52" y="373208"/>
                </a:lnTo>
                <a:lnTo>
                  <a:pt x="33750" y="409882"/>
                </a:lnTo>
                <a:lnTo>
                  <a:pt x="70401" y="434608"/>
                </a:lnTo>
                <a:lnTo>
                  <a:pt x="115315" y="443674"/>
                </a:lnTo>
                <a:lnTo>
                  <a:pt x="160250" y="434608"/>
                </a:lnTo>
                <a:lnTo>
                  <a:pt x="196945" y="409882"/>
                </a:lnTo>
                <a:lnTo>
                  <a:pt x="221686" y="373208"/>
                </a:lnTo>
                <a:lnTo>
                  <a:pt x="230758" y="328294"/>
                </a:lnTo>
                <a:lnTo>
                  <a:pt x="230758" y="115379"/>
                </a:lnTo>
                <a:lnTo>
                  <a:pt x="221686" y="70471"/>
                </a:lnTo>
                <a:lnTo>
                  <a:pt x="196945" y="33796"/>
                </a:lnTo>
                <a:lnTo>
                  <a:pt x="160250" y="9067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00082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67"/>
                </a:lnTo>
                <a:lnTo>
                  <a:pt x="33813" y="33796"/>
                </a:lnTo>
                <a:lnTo>
                  <a:pt x="907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72" y="373208"/>
                </a:lnTo>
                <a:lnTo>
                  <a:pt x="33813" y="409882"/>
                </a:lnTo>
                <a:lnTo>
                  <a:pt x="70508" y="434608"/>
                </a:lnTo>
                <a:lnTo>
                  <a:pt x="115443" y="443674"/>
                </a:lnTo>
                <a:lnTo>
                  <a:pt x="160357" y="434608"/>
                </a:lnTo>
                <a:lnTo>
                  <a:pt x="197008" y="409882"/>
                </a:lnTo>
                <a:lnTo>
                  <a:pt x="221706" y="373208"/>
                </a:lnTo>
                <a:lnTo>
                  <a:pt x="230759" y="328294"/>
                </a:lnTo>
                <a:lnTo>
                  <a:pt x="230759" y="115379"/>
                </a:lnTo>
                <a:lnTo>
                  <a:pt x="221706" y="70471"/>
                </a:lnTo>
                <a:lnTo>
                  <a:pt x="197008" y="33796"/>
                </a:lnTo>
                <a:lnTo>
                  <a:pt x="160357" y="9067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03306" y="5226303"/>
            <a:ext cx="233172" cy="23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69495" y="5205348"/>
            <a:ext cx="222885" cy="294640"/>
          </a:xfrm>
          <a:custGeom>
            <a:avLst/>
            <a:gdLst/>
            <a:ahLst/>
            <a:cxnLst/>
            <a:rect l="l" t="t" r="r" b="b"/>
            <a:pathLst>
              <a:path w="222884" h="294639">
                <a:moveTo>
                  <a:pt x="147065" y="0"/>
                </a:moveTo>
                <a:lnTo>
                  <a:pt x="100608" y="7504"/>
                </a:lnTo>
                <a:lnTo>
                  <a:pt x="60240" y="28395"/>
                </a:lnTo>
                <a:lnTo>
                  <a:pt x="28395" y="60240"/>
                </a:lnTo>
                <a:lnTo>
                  <a:pt x="7504" y="100608"/>
                </a:lnTo>
                <a:lnTo>
                  <a:pt x="0" y="147065"/>
                </a:lnTo>
                <a:lnTo>
                  <a:pt x="7504" y="193572"/>
                </a:lnTo>
                <a:lnTo>
                  <a:pt x="28395" y="233946"/>
                </a:lnTo>
                <a:lnTo>
                  <a:pt x="60240" y="265773"/>
                </a:lnTo>
                <a:lnTo>
                  <a:pt x="100608" y="286640"/>
                </a:lnTo>
                <a:lnTo>
                  <a:pt x="147065" y="294131"/>
                </a:lnTo>
                <a:lnTo>
                  <a:pt x="162123" y="293379"/>
                </a:lnTo>
                <a:lnTo>
                  <a:pt x="176752" y="291163"/>
                </a:lnTo>
                <a:lnTo>
                  <a:pt x="190857" y="287541"/>
                </a:lnTo>
                <a:lnTo>
                  <a:pt x="204343" y="282575"/>
                </a:lnTo>
                <a:lnTo>
                  <a:pt x="222503" y="272795"/>
                </a:lnTo>
                <a:lnTo>
                  <a:pt x="222503" y="21462"/>
                </a:lnTo>
                <a:lnTo>
                  <a:pt x="176752" y="3016"/>
                </a:lnTo>
                <a:lnTo>
                  <a:pt x="147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127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650" y="2238120"/>
            <a:ext cx="9918700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0017" y="6523126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7205345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5423" y="0"/>
            <a:ext cx="600710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886" y="1537716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165" y="5235955"/>
            <a:ext cx="713740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0429" y="2732404"/>
            <a:ext cx="1353820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3584321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9" y="4615434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9" y="948182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451" y="2794000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857625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5"/>
            <a:ext cx="12192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3592" y="1769617"/>
            <a:ext cx="7128793" cy="2426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72857" y="846073"/>
            <a:ext cx="9646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2893" y="4736521"/>
            <a:ext cx="8845146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julio diciembre 2020.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107996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Dr. Gerardo Hurtado Arriaga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Cubículo 7, Módulo G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>
                <a:solidFill>
                  <a:schemeClr val="bg1"/>
                </a:solidFill>
              </a:rPr>
              <a:t>ghurtado@uaeh.edu.mx</a:t>
            </a:r>
          </a:p>
        </p:txBody>
      </p:sp>
      <p:sp>
        <p:nvSpPr>
          <p:cNvPr id="14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Biblioteca y Medios de Comunicación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0" t="37442" r="48320" b="37442"/>
          <a:stretch/>
        </p:blipFill>
        <p:spPr>
          <a:xfrm>
            <a:off x="3800201" y="1988840"/>
            <a:ext cx="2304256" cy="2094778"/>
          </a:xfrm>
          <a:prstGeom prst="rect">
            <a:avLst/>
          </a:prstGeom>
        </p:spPr>
      </p:pic>
      <p:pic>
        <p:nvPicPr>
          <p:cNvPr id="12" name="Dr.Hurt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77480" y="47809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Medios de Comunicación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8" y="1675853"/>
            <a:ext cx="6240908" cy="225877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33" y="2658378"/>
            <a:ext cx="2457047" cy="314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614394" y="3006617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Gracias por la atención</a:t>
            </a:r>
            <a:endParaRPr lang="es-MX" kern="0" dirty="0">
              <a:solidFill>
                <a:schemeClr val="bg1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20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yectoria escolar 2020" id="{9A5510AD-E9F0-E542-A4C8-461947287FAD}" vid="{C1F60773-688C-5046-ACE8-E41F2BF02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464</TotalTime>
  <Words>37</Words>
  <Application>Microsoft Office PowerPoint</Application>
  <PresentationFormat>Panorámica</PresentationFormat>
  <Paragraphs>10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Universidad Autónoma del Estado de Hidalgo</vt:lpstr>
      <vt:lpstr>Dr. Gerardo Hurtado Arriaga Cubículo 7, Módulo G ghurtado@uaeh.edu.mx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Microsoft Office User</dc:creator>
  <cp:lastModifiedBy>David</cp:lastModifiedBy>
  <cp:revision>35</cp:revision>
  <dcterms:created xsi:type="dcterms:W3CDTF">2020-06-17T03:34:31Z</dcterms:created>
  <dcterms:modified xsi:type="dcterms:W3CDTF">2020-07-23T23:58:46Z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2020-01-16T00:00:00Z</vt:filetime>
  </property>
</Properties>
</file>