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5794"/>
  </p:normalViewPr>
  <p:slideViewPr>
    <p:cSldViewPr>
      <p:cViewPr varScale="1">
        <p:scale>
          <a:sx n="109" d="100"/>
          <a:sy n="109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3989" y="945123"/>
            <a:ext cx="8314436" cy="3275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8763" y="421293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  <p:pic>
        <p:nvPicPr>
          <p:cNvPr id="17" name="La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4592" y="60218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462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60648"/>
            <a:ext cx="9172287" cy="1231106"/>
          </a:xfrm>
        </p:spPr>
        <p:txBody>
          <a:bodyPr/>
          <a:lstStyle/>
          <a:p>
            <a:pPr algn="ctr"/>
            <a:r>
              <a:rPr lang="es-MX" sz="4000" dirty="0">
                <a:solidFill>
                  <a:schemeClr val="bg1"/>
                </a:solidFill>
              </a:rPr>
              <a:t>Responsable de los Laboratorios </a:t>
            </a:r>
            <a:br>
              <a:rPr lang="es-MX" sz="4000" dirty="0">
                <a:solidFill>
                  <a:schemeClr val="bg1"/>
                </a:solidFill>
              </a:rPr>
            </a:br>
            <a:r>
              <a:rPr lang="es-MX" sz="4000" dirty="0">
                <a:solidFill>
                  <a:schemeClr val="bg1"/>
                </a:solidFill>
              </a:rPr>
              <a:t>Área Académica de </a:t>
            </a:r>
            <a:r>
              <a:rPr lang="es-MX" sz="4000" dirty="0" smtClean="0">
                <a:solidFill>
                  <a:schemeClr val="bg1"/>
                </a:solidFill>
              </a:rPr>
              <a:t>Psicología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08348" y="4941168"/>
            <a:ext cx="536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	</a:t>
            </a:r>
            <a:r>
              <a:rPr lang="es-MX" sz="2000" b="1" dirty="0">
                <a:solidFill>
                  <a:schemeClr val="bg1"/>
                </a:solidFill>
              </a:rPr>
              <a:t>Cubículo </a:t>
            </a:r>
            <a:r>
              <a:rPr lang="es-MX" sz="2000" b="1" dirty="0" smtClean="0">
                <a:solidFill>
                  <a:schemeClr val="bg1"/>
                </a:solidFill>
              </a:rPr>
              <a:t>2, Cuarta Etapa</a:t>
            </a:r>
            <a:endParaRPr lang="es-MX" sz="2000" b="1" dirty="0">
              <a:solidFill>
                <a:schemeClr val="bg1"/>
              </a:solidFill>
            </a:endParaRPr>
          </a:p>
          <a:p>
            <a:r>
              <a:rPr lang="es-MX" sz="2000" b="1" dirty="0">
                <a:solidFill>
                  <a:schemeClr val="bg1"/>
                </a:solidFill>
              </a:rPr>
              <a:t>	</a:t>
            </a:r>
            <a:r>
              <a:rPr lang="es-MX" sz="2000" dirty="0">
                <a:solidFill>
                  <a:schemeClr val="bg1"/>
                </a:solidFill>
              </a:rPr>
              <a:t>barranco057@yahoo.com.mx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195446" y="2103239"/>
            <a:ext cx="52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Mtro. Jorge Barranco Bravo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66" y="1949453"/>
            <a:ext cx="1952667" cy="260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568A9965-BF03-8543-B671-43CB1620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24992"/>
            <a:ext cx="11233248" cy="615553"/>
          </a:xfrm>
        </p:spPr>
        <p:txBody>
          <a:bodyPr/>
          <a:lstStyle/>
          <a:p>
            <a:pPr algn="ctr"/>
            <a:r>
              <a:rPr lang="es-MX" sz="4000" dirty="0"/>
              <a:t>Laboratorios del Área Académica de </a:t>
            </a:r>
            <a:r>
              <a:rPr lang="es-MX" sz="4000" dirty="0" smtClean="0"/>
              <a:t>Psicología</a:t>
            </a:r>
            <a:endParaRPr lang="es-MX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55440" y="171183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- Se </a:t>
            </a:r>
            <a:r>
              <a:rPr lang="es-MX" sz="2800" b="1" dirty="0"/>
              <a:t>cuentan con </a:t>
            </a:r>
            <a:r>
              <a:rPr lang="es-MX" sz="2800" b="1" dirty="0" smtClean="0"/>
              <a:t>6 </a:t>
            </a:r>
            <a:r>
              <a:rPr lang="es-MX" sz="2800" b="1" dirty="0"/>
              <a:t>laboratorios para docencia </a:t>
            </a: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/>
              <a:t>(</a:t>
            </a:r>
            <a:r>
              <a:rPr lang="es-MX" sz="2800" b="1" dirty="0"/>
              <a:t>ubicados </a:t>
            </a:r>
            <a:r>
              <a:rPr lang="es-MX" sz="2800" b="1" dirty="0" smtClean="0"/>
              <a:t>en </a:t>
            </a:r>
            <a:r>
              <a:rPr lang="es-MX" sz="2800" b="1" dirty="0"/>
              <a:t>la </a:t>
            </a:r>
            <a:r>
              <a:rPr lang="es-MX" sz="2800" b="1" dirty="0" smtClean="0"/>
              <a:t>planta baja de la Cuarta etapa).</a:t>
            </a:r>
          </a:p>
          <a:p>
            <a:endParaRPr lang="es-MX" sz="2800" b="1" dirty="0" smtClean="0"/>
          </a:p>
          <a:p>
            <a:r>
              <a:rPr lang="es-MX" sz="2800" b="1" dirty="0" smtClean="0"/>
              <a:t>- También en la Cuarta Etapa se encuentra la Sala de Juntas donde se realizan los Exámenes de Grado de los egresados de la carrera de Psicología.</a:t>
            </a:r>
          </a:p>
          <a:p>
            <a:endParaRPr lang="es-MX" sz="2800" b="1" dirty="0"/>
          </a:p>
          <a:p>
            <a:r>
              <a:rPr lang="es-MX" sz="2800" b="1" dirty="0" smtClean="0"/>
              <a:t>- Asimismo en la planta baja de la Cuarta Etapa se encuentra la Clínica de Atención Psicológica.</a:t>
            </a:r>
          </a:p>
          <a:p>
            <a:endParaRPr lang="es-MX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60648"/>
            <a:ext cx="9172287" cy="1846659"/>
          </a:xfrm>
        </p:spPr>
        <p:txBody>
          <a:bodyPr/>
          <a:lstStyle/>
          <a:p>
            <a:pPr algn="ctr"/>
            <a:r>
              <a:rPr lang="es-MX" sz="4000" dirty="0">
                <a:solidFill>
                  <a:schemeClr val="bg1"/>
                </a:solidFill>
              </a:rPr>
              <a:t>Responsable de </a:t>
            </a:r>
            <a:r>
              <a:rPr lang="es-MX" sz="4000" dirty="0" smtClean="0">
                <a:solidFill>
                  <a:schemeClr val="bg1"/>
                </a:solidFill>
              </a:rPr>
              <a:t>la</a:t>
            </a:r>
            <a:br>
              <a:rPr lang="es-MX" sz="4000" dirty="0" smtClean="0">
                <a:solidFill>
                  <a:schemeClr val="bg1"/>
                </a:solidFill>
              </a:rPr>
            </a:br>
            <a:r>
              <a:rPr lang="es-MX" sz="4000" dirty="0" smtClean="0">
                <a:solidFill>
                  <a:schemeClr val="bg1"/>
                </a:solidFill>
              </a:rPr>
              <a:t>Clínica de Atención Psicológica</a:t>
            </a:r>
            <a:br>
              <a:rPr lang="es-MX" sz="4000" dirty="0" smtClean="0">
                <a:solidFill>
                  <a:schemeClr val="bg1"/>
                </a:solidFill>
              </a:rPr>
            </a:br>
            <a:r>
              <a:rPr lang="es-MX" sz="4000" dirty="0" smtClean="0">
                <a:solidFill>
                  <a:schemeClr val="bg1"/>
                </a:solidFill>
              </a:rPr>
              <a:t>CAP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39416" y="5120831"/>
            <a:ext cx="536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	</a:t>
            </a:r>
            <a:r>
              <a:rPr lang="es-MX" sz="2000" b="1" dirty="0">
                <a:solidFill>
                  <a:schemeClr val="bg1"/>
                </a:solidFill>
              </a:rPr>
              <a:t>Cubículo </a:t>
            </a:r>
            <a:r>
              <a:rPr lang="es-MX" sz="2000" b="1" dirty="0" smtClean="0">
                <a:solidFill>
                  <a:schemeClr val="bg1"/>
                </a:solidFill>
              </a:rPr>
              <a:t>7, Cuarta Etapa</a:t>
            </a:r>
            <a:endParaRPr lang="es-MX" sz="2000" b="1" dirty="0">
              <a:solidFill>
                <a:schemeClr val="bg1"/>
              </a:solidFill>
            </a:endParaRPr>
          </a:p>
          <a:p>
            <a:r>
              <a:rPr lang="es-MX" sz="2000" dirty="0" smtClean="0">
                <a:solidFill>
                  <a:schemeClr val="bg1"/>
                </a:solidFill>
              </a:rPr>
              <a:t>                 abel_lerma@uaeh.edu.mx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683194" y="3495156"/>
            <a:ext cx="52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Dr. Abel Lerma Talamantes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21941" b="11141"/>
          <a:stretch/>
        </p:blipFill>
        <p:spPr>
          <a:xfrm>
            <a:off x="1919535" y="2067726"/>
            <a:ext cx="2350044" cy="25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568A9965-BF03-8543-B671-43CB1620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24992"/>
            <a:ext cx="11233248" cy="615553"/>
          </a:xfrm>
        </p:spPr>
        <p:txBody>
          <a:bodyPr/>
          <a:lstStyle/>
          <a:p>
            <a:pPr algn="ctr"/>
            <a:r>
              <a:rPr lang="es-MX" sz="4000" dirty="0" smtClean="0"/>
              <a:t>La Clínica de Atención Psicológica</a:t>
            </a:r>
            <a:endParaRPr lang="es-MX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07368" y="1196752"/>
            <a:ext cx="633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La CAP ofrece el servicio de psicología a alumnos del AAP como al resto de la comunidad universitaria de la UAEH.</a:t>
            </a:r>
          </a:p>
          <a:p>
            <a:endParaRPr lang="es-MX" sz="2800" b="1" dirty="0"/>
          </a:p>
          <a:p>
            <a:r>
              <a:rPr lang="es-MX" sz="2800" b="1" dirty="0" smtClean="0"/>
              <a:t>El servicio se ofrece tanto con Profesores del AAP.</a:t>
            </a:r>
          </a:p>
          <a:p>
            <a:endParaRPr lang="es-MX" sz="2800" b="1" dirty="0"/>
          </a:p>
          <a:p>
            <a:r>
              <a:rPr lang="es-MX" sz="2800" b="1" dirty="0" smtClean="0"/>
              <a:t>Desde el 2019 se han incorporado profesionistas becados del programa federal “Jóvenes Construyendo el Futuro”, aquí también es un espacio para realizar Servicio Social.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986197"/>
            <a:ext cx="4715905" cy="35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48680"/>
            <a:ext cx="5946254" cy="59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="" xmlns:a16="http://schemas.microsoft.com/office/drawing/2014/main" id="{568A9965-BF03-8543-B671-43CB1620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844824"/>
            <a:ext cx="5904656" cy="1231106"/>
          </a:xfrm>
        </p:spPr>
        <p:txBody>
          <a:bodyPr/>
          <a:lstStyle/>
          <a:p>
            <a:pPr algn="ctr"/>
            <a:r>
              <a:rPr lang="es-MX" sz="4000" dirty="0" smtClean="0"/>
              <a:t>Gracias por su atención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0366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277</TotalTime>
  <Words>120</Words>
  <Application>Microsoft Office PowerPoint</Application>
  <PresentationFormat>Panorámica</PresentationFormat>
  <Paragraphs>28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Universidad Autónoma del Estado de Hidalgo</vt:lpstr>
      <vt:lpstr>Responsable de los Laboratorios  Área Académica de Psicología</vt:lpstr>
      <vt:lpstr>Laboratorios del Área Académica de Psicología</vt:lpstr>
      <vt:lpstr>Responsable de la Clínica de Atención Psicológica CAP</vt:lpstr>
      <vt:lpstr>La Clínica de Atención Psicológica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31</cp:revision>
  <dcterms:created xsi:type="dcterms:W3CDTF">2020-06-17T03:34:31Z</dcterms:created>
  <dcterms:modified xsi:type="dcterms:W3CDTF">2020-07-24T03:11:06Z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