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12192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5794"/>
  </p:normalViewPr>
  <p:slideViewPr>
    <p:cSldViewPr>
      <p:cViewPr varScale="1">
        <p:scale>
          <a:sx n="109" d="100"/>
          <a:sy n="109" d="100"/>
        </p:scale>
        <p:origin x="8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08A4-42CD-4C21-9A76-E7527310899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D3553485-F789-4500-A56A-6995FD0BEAFA}">
      <dgm:prSet phldrT="[Texto]"/>
      <dgm:spPr/>
      <dgm:t>
        <a:bodyPr/>
        <a:lstStyle/>
        <a:p>
          <a:r>
            <a:rPr lang="es-MX" dirty="0" smtClean="0"/>
            <a:t>Grupos Vulnerables</a:t>
          </a:r>
          <a:endParaRPr lang="es-MX" dirty="0"/>
        </a:p>
      </dgm:t>
    </dgm:pt>
    <dgm:pt modelId="{054F5119-694B-44D0-97B6-B69526067378}" type="parTrans" cxnId="{2766D9E3-2FDC-4617-9AC5-B3B3A98B11C2}">
      <dgm:prSet/>
      <dgm:spPr/>
      <dgm:t>
        <a:bodyPr/>
        <a:lstStyle/>
        <a:p>
          <a:endParaRPr lang="es-MX"/>
        </a:p>
      </dgm:t>
    </dgm:pt>
    <dgm:pt modelId="{99862EB8-97AF-4254-AD2B-E2FDFDC3C5CF}" type="sibTrans" cxnId="{2766D9E3-2FDC-4617-9AC5-B3B3A98B11C2}">
      <dgm:prSet/>
      <dgm:spPr/>
      <dgm:t>
        <a:bodyPr/>
        <a:lstStyle/>
        <a:p>
          <a:endParaRPr lang="es-MX"/>
        </a:p>
      </dgm:t>
    </dgm:pt>
    <dgm:pt modelId="{9B93F0E1-70B3-4985-8829-EB55363EA1C9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/>
            <a:t>Emociones Biopsicosociales</a:t>
          </a:r>
          <a:endParaRPr lang="es-MX" dirty="0"/>
        </a:p>
      </dgm:t>
    </dgm:pt>
    <dgm:pt modelId="{2E2DE243-9D74-4841-A966-AA4AAF8F4FF2}" type="parTrans" cxnId="{E6C21144-D142-43FA-AB2B-9D194ECDC466}">
      <dgm:prSet/>
      <dgm:spPr/>
      <dgm:t>
        <a:bodyPr/>
        <a:lstStyle/>
        <a:p>
          <a:endParaRPr lang="es-MX"/>
        </a:p>
      </dgm:t>
    </dgm:pt>
    <dgm:pt modelId="{D7769D91-24ED-444A-B9CA-CA1E72BEF4B2}" type="sibTrans" cxnId="{E6C21144-D142-43FA-AB2B-9D194ECDC466}">
      <dgm:prSet/>
      <dgm:spPr/>
      <dgm:t>
        <a:bodyPr/>
        <a:lstStyle/>
        <a:p>
          <a:endParaRPr lang="es-MX"/>
        </a:p>
      </dgm:t>
    </dgm:pt>
    <dgm:pt modelId="{EC9D45C9-42AA-4188-BAA4-88DAB1B56D16}">
      <dgm:prSet phldrT="[Texto]"/>
      <dgm:spPr/>
      <dgm:t>
        <a:bodyPr/>
        <a:lstStyle/>
        <a:p>
          <a:r>
            <a:rPr lang="es-MX" dirty="0" smtClean="0"/>
            <a:t>Evaluación e intervención </a:t>
          </a:r>
          <a:r>
            <a:rPr lang="es-MX" dirty="0" err="1" smtClean="0"/>
            <a:t>transdisciplinaria</a:t>
          </a:r>
          <a:r>
            <a:rPr lang="es-MX" dirty="0" smtClean="0"/>
            <a:t> del proceso salud-enfermedad</a:t>
          </a:r>
          <a:endParaRPr lang="es-MX" dirty="0"/>
        </a:p>
      </dgm:t>
    </dgm:pt>
    <dgm:pt modelId="{5FE61D7C-FF43-4796-864E-0B80FD80125A}" type="parTrans" cxnId="{B175A045-09AF-4FE0-B781-3CD8395F25CD}">
      <dgm:prSet/>
      <dgm:spPr/>
      <dgm:t>
        <a:bodyPr/>
        <a:lstStyle/>
        <a:p>
          <a:endParaRPr lang="es-MX"/>
        </a:p>
      </dgm:t>
    </dgm:pt>
    <dgm:pt modelId="{04F7E965-7F37-4976-926A-D0F235F3E463}" type="sibTrans" cxnId="{B175A045-09AF-4FE0-B781-3CD8395F25CD}">
      <dgm:prSet/>
      <dgm:spPr/>
      <dgm:t>
        <a:bodyPr/>
        <a:lstStyle/>
        <a:p>
          <a:endParaRPr lang="es-MX"/>
        </a:p>
      </dgm:t>
    </dgm:pt>
    <dgm:pt modelId="{4862FD37-3147-456E-9C23-9162564C4404}">
      <dgm:prSet phldrT="[Texto]"/>
      <dgm:spPr>
        <a:solidFill>
          <a:srgbClr val="00B0F0"/>
        </a:solidFill>
      </dgm:spPr>
      <dgm:t>
        <a:bodyPr/>
        <a:lstStyle/>
        <a:p>
          <a:r>
            <a:rPr lang="es-MX" dirty="0" smtClean="0"/>
            <a:t>Salud Emocional</a:t>
          </a:r>
          <a:endParaRPr lang="es-MX" dirty="0"/>
        </a:p>
      </dgm:t>
    </dgm:pt>
    <dgm:pt modelId="{BBE2D3E2-F870-48A4-B77C-740CDC14D934}" type="parTrans" cxnId="{69B4832C-A549-4C25-A0D0-303BDE23E09B}">
      <dgm:prSet/>
      <dgm:spPr/>
      <dgm:t>
        <a:bodyPr/>
        <a:lstStyle/>
        <a:p>
          <a:endParaRPr lang="es-MX"/>
        </a:p>
      </dgm:t>
    </dgm:pt>
    <dgm:pt modelId="{C0FA977E-D372-4FCB-94EE-887C812EEE75}" type="sibTrans" cxnId="{69B4832C-A549-4C25-A0D0-303BDE23E09B}">
      <dgm:prSet/>
      <dgm:spPr/>
      <dgm:t>
        <a:bodyPr/>
        <a:lstStyle/>
        <a:p>
          <a:endParaRPr lang="es-MX"/>
        </a:p>
      </dgm:t>
    </dgm:pt>
    <dgm:pt modelId="{08665967-6373-4ADB-9B96-1D32ADCED592}" type="pres">
      <dgm:prSet presAssocID="{1E1E08A4-42CD-4C21-9A76-E752731089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BAC3C93-D458-4D50-ADA8-44B103DAD6EB}" type="pres">
      <dgm:prSet presAssocID="{D3553485-F789-4500-A56A-6995FD0BEAF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B0E7A7-1DF3-4068-9A95-F3ADC9C06152}" type="pres">
      <dgm:prSet presAssocID="{D3553485-F789-4500-A56A-6995FD0BEAFA}" presName="spNode" presStyleCnt="0"/>
      <dgm:spPr/>
    </dgm:pt>
    <dgm:pt modelId="{3C9D9337-C289-4FEA-A4D7-030738259D4F}" type="pres">
      <dgm:prSet presAssocID="{99862EB8-97AF-4254-AD2B-E2FDFDC3C5CF}" presName="sibTrans" presStyleLbl="sibTrans1D1" presStyleIdx="0" presStyleCnt="4"/>
      <dgm:spPr/>
      <dgm:t>
        <a:bodyPr/>
        <a:lstStyle/>
        <a:p>
          <a:endParaRPr lang="es-MX"/>
        </a:p>
      </dgm:t>
    </dgm:pt>
    <dgm:pt modelId="{8F66B26B-0528-4F90-8D9B-A48E8F38ADC6}" type="pres">
      <dgm:prSet presAssocID="{9B93F0E1-70B3-4985-8829-EB55363EA1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DB1042-9BEB-464A-825B-D558DD6033D8}" type="pres">
      <dgm:prSet presAssocID="{9B93F0E1-70B3-4985-8829-EB55363EA1C9}" presName="spNode" presStyleCnt="0"/>
      <dgm:spPr/>
    </dgm:pt>
    <dgm:pt modelId="{F3CEAA4C-4FEA-4789-B84E-1F228659C54B}" type="pres">
      <dgm:prSet presAssocID="{D7769D91-24ED-444A-B9CA-CA1E72BEF4B2}" presName="sibTrans" presStyleLbl="sibTrans1D1" presStyleIdx="1" presStyleCnt="4"/>
      <dgm:spPr/>
      <dgm:t>
        <a:bodyPr/>
        <a:lstStyle/>
        <a:p>
          <a:endParaRPr lang="es-MX"/>
        </a:p>
      </dgm:t>
    </dgm:pt>
    <dgm:pt modelId="{D98A347F-D7A2-4AD1-AD47-E0CF68F0E5CC}" type="pres">
      <dgm:prSet presAssocID="{EC9D45C9-42AA-4188-BAA4-88DAB1B56D1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0695F64-32F5-4725-8870-0ADE8E283B47}" type="pres">
      <dgm:prSet presAssocID="{EC9D45C9-42AA-4188-BAA4-88DAB1B56D16}" presName="spNode" presStyleCnt="0"/>
      <dgm:spPr/>
    </dgm:pt>
    <dgm:pt modelId="{0DB3D223-D0EF-4683-BE0B-209F91A97E19}" type="pres">
      <dgm:prSet presAssocID="{04F7E965-7F37-4976-926A-D0F235F3E463}" presName="sibTrans" presStyleLbl="sibTrans1D1" presStyleIdx="2" presStyleCnt="4"/>
      <dgm:spPr/>
      <dgm:t>
        <a:bodyPr/>
        <a:lstStyle/>
        <a:p>
          <a:endParaRPr lang="es-MX"/>
        </a:p>
      </dgm:t>
    </dgm:pt>
    <dgm:pt modelId="{0F4423E0-E5E5-4FD1-818A-ED53E7B27379}" type="pres">
      <dgm:prSet presAssocID="{4862FD37-3147-456E-9C23-9162564C44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0E4D5A-BA3A-4599-BBAF-80E9B676D7C1}" type="pres">
      <dgm:prSet presAssocID="{4862FD37-3147-456E-9C23-9162564C4404}" presName="spNode" presStyleCnt="0"/>
      <dgm:spPr/>
    </dgm:pt>
    <dgm:pt modelId="{1A2BB21E-6F65-48D7-BF83-C22C7BC30566}" type="pres">
      <dgm:prSet presAssocID="{C0FA977E-D372-4FCB-94EE-887C812EEE75}" presName="sibTrans" presStyleLbl="sibTrans1D1" presStyleIdx="3" presStyleCnt="4"/>
      <dgm:spPr/>
      <dgm:t>
        <a:bodyPr/>
        <a:lstStyle/>
        <a:p>
          <a:endParaRPr lang="es-MX"/>
        </a:p>
      </dgm:t>
    </dgm:pt>
  </dgm:ptLst>
  <dgm:cxnLst>
    <dgm:cxn modelId="{E6C21144-D142-43FA-AB2B-9D194ECDC466}" srcId="{1E1E08A4-42CD-4C21-9A76-E7527310899E}" destId="{9B93F0E1-70B3-4985-8829-EB55363EA1C9}" srcOrd="1" destOrd="0" parTransId="{2E2DE243-9D74-4841-A966-AA4AAF8F4FF2}" sibTransId="{D7769D91-24ED-444A-B9CA-CA1E72BEF4B2}"/>
    <dgm:cxn modelId="{B175A045-09AF-4FE0-B781-3CD8395F25CD}" srcId="{1E1E08A4-42CD-4C21-9A76-E7527310899E}" destId="{EC9D45C9-42AA-4188-BAA4-88DAB1B56D16}" srcOrd="2" destOrd="0" parTransId="{5FE61D7C-FF43-4796-864E-0B80FD80125A}" sibTransId="{04F7E965-7F37-4976-926A-D0F235F3E463}"/>
    <dgm:cxn modelId="{69B4832C-A549-4C25-A0D0-303BDE23E09B}" srcId="{1E1E08A4-42CD-4C21-9A76-E7527310899E}" destId="{4862FD37-3147-456E-9C23-9162564C4404}" srcOrd="3" destOrd="0" parTransId="{BBE2D3E2-F870-48A4-B77C-740CDC14D934}" sibTransId="{C0FA977E-D372-4FCB-94EE-887C812EEE75}"/>
    <dgm:cxn modelId="{EB905A74-2561-4AA9-AC89-1183AC9E3458}" type="presOf" srcId="{C0FA977E-D372-4FCB-94EE-887C812EEE75}" destId="{1A2BB21E-6F65-48D7-BF83-C22C7BC30566}" srcOrd="0" destOrd="0" presId="urn:microsoft.com/office/officeart/2005/8/layout/cycle6"/>
    <dgm:cxn modelId="{818D22CB-9981-4BC7-8322-A9582302F2D6}" type="presOf" srcId="{04F7E965-7F37-4976-926A-D0F235F3E463}" destId="{0DB3D223-D0EF-4683-BE0B-209F91A97E19}" srcOrd="0" destOrd="0" presId="urn:microsoft.com/office/officeart/2005/8/layout/cycle6"/>
    <dgm:cxn modelId="{B817D538-915D-4812-B71C-CA174A56F4F1}" type="presOf" srcId="{99862EB8-97AF-4254-AD2B-E2FDFDC3C5CF}" destId="{3C9D9337-C289-4FEA-A4D7-030738259D4F}" srcOrd="0" destOrd="0" presId="urn:microsoft.com/office/officeart/2005/8/layout/cycle6"/>
    <dgm:cxn modelId="{69F9EEF8-C092-4158-82FC-DEB3B99A0B6A}" type="presOf" srcId="{1E1E08A4-42CD-4C21-9A76-E7527310899E}" destId="{08665967-6373-4ADB-9B96-1D32ADCED592}" srcOrd="0" destOrd="0" presId="urn:microsoft.com/office/officeart/2005/8/layout/cycle6"/>
    <dgm:cxn modelId="{2766D9E3-2FDC-4617-9AC5-B3B3A98B11C2}" srcId="{1E1E08A4-42CD-4C21-9A76-E7527310899E}" destId="{D3553485-F789-4500-A56A-6995FD0BEAFA}" srcOrd="0" destOrd="0" parTransId="{054F5119-694B-44D0-97B6-B69526067378}" sibTransId="{99862EB8-97AF-4254-AD2B-E2FDFDC3C5CF}"/>
    <dgm:cxn modelId="{66D0096A-EA99-495D-8152-AE9FE6D79227}" type="presOf" srcId="{4862FD37-3147-456E-9C23-9162564C4404}" destId="{0F4423E0-E5E5-4FD1-818A-ED53E7B27379}" srcOrd="0" destOrd="0" presId="urn:microsoft.com/office/officeart/2005/8/layout/cycle6"/>
    <dgm:cxn modelId="{E40CD57A-4B52-44A4-8724-F95F5DC8DD0D}" type="presOf" srcId="{D3553485-F789-4500-A56A-6995FD0BEAFA}" destId="{ABAC3C93-D458-4D50-ADA8-44B103DAD6EB}" srcOrd="0" destOrd="0" presId="urn:microsoft.com/office/officeart/2005/8/layout/cycle6"/>
    <dgm:cxn modelId="{6198D290-B442-4681-B7A2-61B57BBD9A55}" type="presOf" srcId="{D7769D91-24ED-444A-B9CA-CA1E72BEF4B2}" destId="{F3CEAA4C-4FEA-4789-B84E-1F228659C54B}" srcOrd="0" destOrd="0" presId="urn:microsoft.com/office/officeart/2005/8/layout/cycle6"/>
    <dgm:cxn modelId="{DCEA7261-E87F-4BAA-AAE2-083E6B92676B}" type="presOf" srcId="{9B93F0E1-70B3-4985-8829-EB55363EA1C9}" destId="{8F66B26B-0528-4F90-8D9B-A48E8F38ADC6}" srcOrd="0" destOrd="0" presId="urn:microsoft.com/office/officeart/2005/8/layout/cycle6"/>
    <dgm:cxn modelId="{86AEC4A3-C395-48ED-B259-0FCBD13B68FE}" type="presOf" srcId="{EC9D45C9-42AA-4188-BAA4-88DAB1B56D16}" destId="{D98A347F-D7A2-4AD1-AD47-E0CF68F0E5CC}" srcOrd="0" destOrd="0" presId="urn:microsoft.com/office/officeart/2005/8/layout/cycle6"/>
    <dgm:cxn modelId="{46929777-C9FD-4F56-A331-38236AADCF03}" type="presParOf" srcId="{08665967-6373-4ADB-9B96-1D32ADCED592}" destId="{ABAC3C93-D458-4D50-ADA8-44B103DAD6EB}" srcOrd="0" destOrd="0" presId="urn:microsoft.com/office/officeart/2005/8/layout/cycle6"/>
    <dgm:cxn modelId="{1C6A111B-7EB2-428B-B48B-B1DE634C7709}" type="presParOf" srcId="{08665967-6373-4ADB-9B96-1D32ADCED592}" destId="{9DB0E7A7-1DF3-4068-9A95-F3ADC9C06152}" srcOrd="1" destOrd="0" presId="urn:microsoft.com/office/officeart/2005/8/layout/cycle6"/>
    <dgm:cxn modelId="{1ED28E12-2C57-4CD8-9275-7D5EEFAD4902}" type="presParOf" srcId="{08665967-6373-4ADB-9B96-1D32ADCED592}" destId="{3C9D9337-C289-4FEA-A4D7-030738259D4F}" srcOrd="2" destOrd="0" presId="urn:microsoft.com/office/officeart/2005/8/layout/cycle6"/>
    <dgm:cxn modelId="{06AA4FE2-1B4C-4298-B8A2-DCFAFA6E34D3}" type="presParOf" srcId="{08665967-6373-4ADB-9B96-1D32ADCED592}" destId="{8F66B26B-0528-4F90-8D9B-A48E8F38ADC6}" srcOrd="3" destOrd="0" presId="urn:microsoft.com/office/officeart/2005/8/layout/cycle6"/>
    <dgm:cxn modelId="{1296B7BF-618E-4149-A3D2-EA1773B5CA50}" type="presParOf" srcId="{08665967-6373-4ADB-9B96-1D32ADCED592}" destId="{E2DB1042-9BEB-464A-825B-D558DD6033D8}" srcOrd="4" destOrd="0" presId="urn:microsoft.com/office/officeart/2005/8/layout/cycle6"/>
    <dgm:cxn modelId="{D97DA92D-0727-4357-B543-3C97DDCB113C}" type="presParOf" srcId="{08665967-6373-4ADB-9B96-1D32ADCED592}" destId="{F3CEAA4C-4FEA-4789-B84E-1F228659C54B}" srcOrd="5" destOrd="0" presId="urn:microsoft.com/office/officeart/2005/8/layout/cycle6"/>
    <dgm:cxn modelId="{E2359155-DDA8-48AE-8A5C-1496E5C9BF39}" type="presParOf" srcId="{08665967-6373-4ADB-9B96-1D32ADCED592}" destId="{D98A347F-D7A2-4AD1-AD47-E0CF68F0E5CC}" srcOrd="6" destOrd="0" presId="urn:microsoft.com/office/officeart/2005/8/layout/cycle6"/>
    <dgm:cxn modelId="{10047311-35F3-4EDD-88D1-2301A04E1085}" type="presParOf" srcId="{08665967-6373-4ADB-9B96-1D32ADCED592}" destId="{40695F64-32F5-4725-8870-0ADE8E283B47}" srcOrd="7" destOrd="0" presId="urn:microsoft.com/office/officeart/2005/8/layout/cycle6"/>
    <dgm:cxn modelId="{3C10AEB1-2E64-4FB3-999D-B475E307E246}" type="presParOf" srcId="{08665967-6373-4ADB-9B96-1D32ADCED592}" destId="{0DB3D223-D0EF-4683-BE0B-209F91A97E19}" srcOrd="8" destOrd="0" presId="urn:microsoft.com/office/officeart/2005/8/layout/cycle6"/>
    <dgm:cxn modelId="{E0CAFB6C-CE79-4EB7-AE2D-6D662B813C02}" type="presParOf" srcId="{08665967-6373-4ADB-9B96-1D32ADCED592}" destId="{0F4423E0-E5E5-4FD1-818A-ED53E7B27379}" srcOrd="9" destOrd="0" presId="urn:microsoft.com/office/officeart/2005/8/layout/cycle6"/>
    <dgm:cxn modelId="{B360CB62-AF2E-46BE-B71A-6A8F42DAEC10}" type="presParOf" srcId="{08665967-6373-4ADB-9B96-1D32ADCED592}" destId="{BE0E4D5A-BA3A-4599-BBAF-80E9B676D7C1}" srcOrd="10" destOrd="0" presId="urn:microsoft.com/office/officeart/2005/8/layout/cycle6"/>
    <dgm:cxn modelId="{1E27B293-997F-468F-8105-11171423540B}" type="presParOf" srcId="{08665967-6373-4ADB-9B96-1D32ADCED592}" destId="{1A2BB21E-6F65-48D7-BF83-C22C7BC3056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C3C93-D458-4D50-ADA8-44B103DAD6EB}">
      <dsp:nvSpPr>
        <dsp:cNvPr id="0" name=""/>
        <dsp:cNvSpPr/>
      </dsp:nvSpPr>
      <dsp:spPr>
        <a:xfrm>
          <a:off x="2505073" y="2145"/>
          <a:ext cx="1657026" cy="1077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Grupos Vulnerables</a:t>
          </a:r>
          <a:endParaRPr lang="es-MX" sz="1200" kern="1200" dirty="0"/>
        </a:p>
      </dsp:txBody>
      <dsp:txXfrm>
        <a:off x="2557651" y="54723"/>
        <a:ext cx="1551870" cy="971911"/>
      </dsp:txXfrm>
    </dsp:sp>
    <dsp:sp modelId="{3C9D9337-C289-4FEA-A4D7-030738259D4F}">
      <dsp:nvSpPr>
        <dsp:cNvPr id="0" name=""/>
        <dsp:cNvSpPr/>
      </dsp:nvSpPr>
      <dsp:spPr>
        <a:xfrm>
          <a:off x="1555583" y="540679"/>
          <a:ext cx="3556006" cy="3556006"/>
        </a:xfrm>
        <a:custGeom>
          <a:avLst/>
          <a:gdLst/>
          <a:ahLst/>
          <a:cxnLst/>
          <a:rect l="0" t="0" r="0" b="0"/>
          <a:pathLst>
            <a:path>
              <a:moveTo>
                <a:pt x="2618430" y="211166"/>
              </a:moveTo>
              <a:arcTo wR="1778003" hR="1778003" stAng="17892506" swAng="26235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B26B-0528-4F90-8D9B-A48E8F38ADC6}">
      <dsp:nvSpPr>
        <dsp:cNvPr id="0" name=""/>
        <dsp:cNvSpPr/>
      </dsp:nvSpPr>
      <dsp:spPr>
        <a:xfrm>
          <a:off x="4283076" y="1780148"/>
          <a:ext cx="1657026" cy="107706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Emociones Biopsicosociales</a:t>
          </a:r>
          <a:endParaRPr lang="es-MX" sz="1200" kern="1200" dirty="0"/>
        </a:p>
      </dsp:txBody>
      <dsp:txXfrm>
        <a:off x="4335654" y="1832726"/>
        <a:ext cx="1551870" cy="971911"/>
      </dsp:txXfrm>
    </dsp:sp>
    <dsp:sp modelId="{F3CEAA4C-4FEA-4789-B84E-1F228659C54B}">
      <dsp:nvSpPr>
        <dsp:cNvPr id="0" name=""/>
        <dsp:cNvSpPr/>
      </dsp:nvSpPr>
      <dsp:spPr>
        <a:xfrm>
          <a:off x="1555583" y="540679"/>
          <a:ext cx="3556006" cy="3556006"/>
        </a:xfrm>
        <a:custGeom>
          <a:avLst/>
          <a:gdLst/>
          <a:ahLst/>
          <a:cxnLst/>
          <a:rect l="0" t="0" r="0" b="0"/>
          <a:pathLst>
            <a:path>
              <a:moveTo>
                <a:pt x="3468352" y="2329379"/>
              </a:moveTo>
              <a:arcTo wR="1778003" hR="1778003" stAng="1083951" swAng="262354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A347F-D7A2-4AD1-AD47-E0CF68F0E5CC}">
      <dsp:nvSpPr>
        <dsp:cNvPr id="0" name=""/>
        <dsp:cNvSpPr/>
      </dsp:nvSpPr>
      <dsp:spPr>
        <a:xfrm>
          <a:off x="2505073" y="3558152"/>
          <a:ext cx="1657026" cy="1077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Evaluación e intervención </a:t>
          </a:r>
          <a:r>
            <a:rPr lang="es-MX" sz="1200" kern="1200" dirty="0" err="1" smtClean="0"/>
            <a:t>transdisciplinaria</a:t>
          </a:r>
          <a:r>
            <a:rPr lang="es-MX" sz="1200" kern="1200" dirty="0" smtClean="0"/>
            <a:t> del proceso salud-enfermedad</a:t>
          </a:r>
          <a:endParaRPr lang="es-MX" sz="1200" kern="1200" dirty="0"/>
        </a:p>
      </dsp:txBody>
      <dsp:txXfrm>
        <a:off x="2557651" y="3610730"/>
        <a:ext cx="1551870" cy="971911"/>
      </dsp:txXfrm>
    </dsp:sp>
    <dsp:sp modelId="{0DB3D223-D0EF-4683-BE0B-209F91A97E19}">
      <dsp:nvSpPr>
        <dsp:cNvPr id="0" name=""/>
        <dsp:cNvSpPr/>
      </dsp:nvSpPr>
      <dsp:spPr>
        <a:xfrm>
          <a:off x="1555583" y="540679"/>
          <a:ext cx="3556006" cy="3556006"/>
        </a:xfrm>
        <a:custGeom>
          <a:avLst/>
          <a:gdLst/>
          <a:ahLst/>
          <a:cxnLst/>
          <a:rect l="0" t="0" r="0" b="0"/>
          <a:pathLst>
            <a:path>
              <a:moveTo>
                <a:pt x="937576" y="3344840"/>
              </a:moveTo>
              <a:arcTo wR="1778003" hR="1778003" stAng="7092506" swAng="262354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423E0-E5E5-4FD1-818A-ED53E7B27379}">
      <dsp:nvSpPr>
        <dsp:cNvPr id="0" name=""/>
        <dsp:cNvSpPr/>
      </dsp:nvSpPr>
      <dsp:spPr>
        <a:xfrm>
          <a:off x="727069" y="1780148"/>
          <a:ext cx="1657026" cy="1077067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Salud Emocional</a:t>
          </a:r>
          <a:endParaRPr lang="es-MX" sz="1200" kern="1200" dirty="0"/>
        </a:p>
      </dsp:txBody>
      <dsp:txXfrm>
        <a:off x="779647" y="1832726"/>
        <a:ext cx="1551870" cy="971911"/>
      </dsp:txXfrm>
    </dsp:sp>
    <dsp:sp modelId="{1A2BB21E-6F65-48D7-BF83-C22C7BC30566}">
      <dsp:nvSpPr>
        <dsp:cNvPr id="0" name=""/>
        <dsp:cNvSpPr/>
      </dsp:nvSpPr>
      <dsp:spPr>
        <a:xfrm>
          <a:off x="1555583" y="540679"/>
          <a:ext cx="3556006" cy="3556006"/>
        </a:xfrm>
        <a:custGeom>
          <a:avLst/>
          <a:gdLst/>
          <a:ahLst/>
          <a:cxnLst/>
          <a:rect l="0" t="0" r="0" b="0"/>
          <a:pathLst>
            <a:path>
              <a:moveTo>
                <a:pt x="87654" y="1226626"/>
              </a:moveTo>
              <a:arcTo wR="1778003" hR="1778003" stAng="11883951" swAng="262354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s-MX"/>
              <a:t>Haz clic para editar el estilo de subtítulo del patrón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r>
              <a:rPr lang="es-MX"/>
              <a:t>Haz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5803" y="3328415"/>
            <a:ext cx="2846705" cy="3529965"/>
          </a:xfrm>
          <a:custGeom>
            <a:avLst/>
            <a:gdLst/>
            <a:ahLst/>
            <a:cxnLst/>
            <a:rect l="l" t="t" r="r" b="b"/>
            <a:pathLst>
              <a:path w="2846704" h="3529965">
                <a:moveTo>
                  <a:pt x="858139" y="2561653"/>
                </a:moveTo>
                <a:lnTo>
                  <a:pt x="812523" y="2567758"/>
                </a:lnTo>
                <a:lnTo>
                  <a:pt x="771515" y="2584987"/>
                </a:lnTo>
                <a:lnTo>
                  <a:pt x="736758" y="2611710"/>
                </a:lnTo>
                <a:lnTo>
                  <a:pt x="709897" y="2646299"/>
                </a:lnTo>
                <a:lnTo>
                  <a:pt x="692574" y="2687124"/>
                </a:lnTo>
                <a:lnTo>
                  <a:pt x="686435" y="2732557"/>
                </a:lnTo>
                <a:lnTo>
                  <a:pt x="686435" y="3529582"/>
                </a:lnTo>
                <a:lnTo>
                  <a:pt x="2846197" y="3529582"/>
                </a:lnTo>
                <a:lnTo>
                  <a:pt x="2846197" y="3074974"/>
                </a:lnTo>
                <a:lnTo>
                  <a:pt x="1201420" y="3074974"/>
                </a:lnTo>
                <a:lnTo>
                  <a:pt x="1155760" y="3068869"/>
                </a:lnTo>
                <a:lnTo>
                  <a:pt x="1114740" y="3051641"/>
                </a:lnTo>
                <a:lnTo>
                  <a:pt x="1079992" y="3024917"/>
                </a:lnTo>
                <a:lnTo>
                  <a:pt x="1053149" y="2990328"/>
                </a:lnTo>
                <a:lnTo>
                  <a:pt x="1035846" y="2949503"/>
                </a:lnTo>
                <a:lnTo>
                  <a:pt x="1029716" y="2904070"/>
                </a:lnTo>
                <a:lnTo>
                  <a:pt x="1029716" y="2732557"/>
                </a:lnTo>
                <a:lnTo>
                  <a:pt x="1023585" y="2687124"/>
                </a:lnTo>
                <a:lnTo>
                  <a:pt x="1006286" y="2646299"/>
                </a:lnTo>
                <a:lnTo>
                  <a:pt x="979455" y="2611710"/>
                </a:lnTo>
                <a:lnTo>
                  <a:pt x="944729" y="2584987"/>
                </a:lnTo>
                <a:lnTo>
                  <a:pt x="903744" y="2567758"/>
                </a:lnTo>
                <a:lnTo>
                  <a:pt x="858139" y="2561653"/>
                </a:lnTo>
                <a:close/>
              </a:path>
              <a:path w="2846704" h="3529965">
                <a:moveTo>
                  <a:pt x="1544701" y="0"/>
                </a:moveTo>
                <a:lnTo>
                  <a:pt x="1499041" y="6100"/>
                </a:lnTo>
                <a:lnTo>
                  <a:pt x="1458021" y="23320"/>
                </a:lnTo>
                <a:lnTo>
                  <a:pt x="1423273" y="50038"/>
                </a:lnTo>
                <a:lnTo>
                  <a:pt x="1396430" y="84629"/>
                </a:lnTo>
                <a:lnTo>
                  <a:pt x="1379127" y="125471"/>
                </a:lnTo>
                <a:lnTo>
                  <a:pt x="1372997" y="170942"/>
                </a:lnTo>
                <a:lnTo>
                  <a:pt x="1372997" y="2904070"/>
                </a:lnTo>
                <a:lnTo>
                  <a:pt x="1366866" y="2949503"/>
                </a:lnTo>
                <a:lnTo>
                  <a:pt x="1349567" y="2990328"/>
                </a:lnTo>
                <a:lnTo>
                  <a:pt x="1322736" y="3024917"/>
                </a:lnTo>
                <a:lnTo>
                  <a:pt x="1288010" y="3051641"/>
                </a:lnTo>
                <a:lnTo>
                  <a:pt x="1247025" y="3068869"/>
                </a:lnTo>
                <a:lnTo>
                  <a:pt x="1201420" y="3074974"/>
                </a:lnTo>
                <a:lnTo>
                  <a:pt x="2846197" y="3074974"/>
                </a:lnTo>
                <a:lnTo>
                  <a:pt x="2846197" y="2999511"/>
                </a:lnTo>
                <a:lnTo>
                  <a:pt x="2574544" y="2999511"/>
                </a:lnTo>
                <a:lnTo>
                  <a:pt x="2528884" y="2993406"/>
                </a:lnTo>
                <a:lnTo>
                  <a:pt x="2487864" y="2976177"/>
                </a:lnTo>
                <a:lnTo>
                  <a:pt x="2453116" y="2949454"/>
                </a:lnTo>
                <a:lnTo>
                  <a:pt x="2426273" y="2914865"/>
                </a:lnTo>
                <a:lnTo>
                  <a:pt x="2408970" y="2874040"/>
                </a:lnTo>
                <a:lnTo>
                  <a:pt x="2402840" y="2828607"/>
                </a:lnTo>
                <a:lnTo>
                  <a:pt x="2402840" y="2561653"/>
                </a:lnTo>
                <a:lnTo>
                  <a:pt x="1887981" y="2561653"/>
                </a:lnTo>
                <a:lnTo>
                  <a:pt x="1842322" y="2555548"/>
                </a:lnTo>
                <a:lnTo>
                  <a:pt x="1801302" y="2538319"/>
                </a:lnTo>
                <a:lnTo>
                  <a:pt x="1766554" y="2511596"/>
                </a:lnTo>
                <a:lnTo>
                  <a:pt x="1739711" y="2477007"/>
                </a:lnTo>
                <a:lnTo>
                  <a:pt x="1722408" y="2436182"/>
                </a:lnTo>
                <a:lnTo>
                  <a:pt x="1716277" y="2390749"/>
                </a:lnTo>
                <a:lnTo>
                  <a:pt x="1716277" y="170942"/>
                </a:lnTo>
                <a:lnTo>
                  <a:pt x="1710147" y="125471"/>
                </a:lnTo>
                <a:lnTo>
                  <a:pt x="1692848" y="84629"/>
                </a:lnTo>
                <a:lnTo>
                  <a:pt x="1666017" y="50038"/>
                </a:lnTo>
                <a:lnTo>
                  <a:pt x="1631291" y="23320"/>
                </a:lnTo>
                <a:lnTo>
                  <a:pt x="1590306" y="6100"/>
                </a:lnTo>
                <a:lnTo>
                  <a:pt x="1544701" y="0"/>
                </a:lnTo>
                <a:close/>
              </a:path>
              <a:path w="2846704" h="3529965">
                <a:moveTo>
                  <a:pt x="2846197" y="1602486"/>
                </a:moveTo>
                <a:lnTo>
                  <a:pt x="2790751" y="1642500"/>
                </a:lnTo>
                <a:lnTo>
                  <a:pt x="2766869" y="1675939"/>
                </a:lnTo>
                <a:lnTo>
                  <a:pt x="2751536" y="1714688"/>
                </a:lnTo>
                <a:lnTo>
                  <a:pt x="2746121" y="1757426"/>
                </a:lnTo>
                <a:lnTo>
                  <a:pt x="2746121" y="2828607"/>
                </a:lnTo>
                <a:lnTo>
                  <a:pt x="2739990" y="2874040"/>
                </a:lnTo>
                <a:lnTo>
                  <a:pt x="2722691" y="2914865"/>
                </a:lnTo>
                <a:lnTo>
                  <a:pt x="2695860" y="2949454"/>
                </a:lnTo>
                <a:lnTo>
                  <a:pt x="2661134" y="2976177"/>
                </a:lnTo>
                <a:lnTo>
                  <a:pt x="2620149" y="2993406"/>
                </a:lnTo>
                <a:lnTo>
                  <a:pt x="2574544" y="2999511"/>
                </a:lnTo>
                <a:lnTo>
                  <a:pt x="2846197" y="2999511"/>
                </a:lnTo>
                <a:lnTo>
                  <a:pt x="2846197" y="1602486"/>
                </a:lnTo>
                <a:close/>
              </a:path>
              <a:path w="2846704" h="3529965">
                <a:moveTo>
                  <a:pt x="2231263" y="965835"/>
                </a:moveTo>
                <a:lnTo>
                  <a:pt x="2185603" y="971944"/>
                </a:lnTo>
                <a:lnTo>
                  <a:pt x="2144583" y="989184"/>
                </a:lnTo>
                <a:lnTo>
                  <a:pt x="2109835" y="1015920"/>
                </a:lnTo>
                <a:lnTo>
                  <a:pt x="2082992" y="1050520"/>
                </a:lnTo>
                <a:lnTo>
                  <a:pt x="2065689" y="1091350"/>
                </a:lnTo>
                <a:lnTo>
                  <a:pt x="2059558" y="1136777"/>
                </a:lnTo>
                <a:lnTo>
                  <a:pt x="2059558" y="2390749"/>
                </a:lnTo>
                <a:lnTo>
                  <a:pt x="2053428" y="2436182"/>
                </a:lnTo>
                <a:lnTo>
                  <a:pt x="2036129" y="2477007"/>
                </a:lnTo>
                <a:lnTo>
                  <a:pt x="2009298" y="2511596"/>
                </a:lnTo>
                <a:lnTo>
                  <a:pt x="1974572" y="2538319"/>
                </a:lnTo>
                <a:lnTo>
                  <a:pt x="1933587" y="2555548"/>
                </a:lnTo>
                <a:lnTo>
                  <a:pt x="1887981" y="2561653"/>
                </a:lnTo>
                <a:lnTo>
                  <a:pt x="2402840" y="2561653"/>
                </a:lnTo>
                <a:lnTo>
                  <a:pt x="2402840" y="1136777"/>
                </a:lnTo>
                <a:lnTo>
                  <a:pt x="2396709" y="1091350"/>
                </a:lnTo>
                <a:lnTo>
                  <a:pt x="2379410" y="1050520"/>
                </a:lnTo>
                <a:lnTo>
                  <a:pt x="2352579" y="1015920"/>
                </a:lnTo>
                <a:lnTo>
                  <a:pt x="2317853" y="989184"/>
                </a:lnTo>
                <a:lnTo>
                  <a:pt x="2276868" y="971944"/>
                </a:lnTo>
                <a:lnTo>
                  <a:pt x="2231263" y="965835"/>
                </a:lnTo>
                <a:close/>
              </a:path>
              <a:path w="2846704" h="3529965">
                <a:moveTo>
                  <a:pt x="171576" y="1531620"/>
                </a:moveTo>
                <a:lnTo>
                  <a:pt x="125971" y="1537729"/>
                </a:lnTo>
                <a:lnTo>
                  <a:pt x="84986" y="1554969"/>
                </a:lnTo>
                <a:lnTo>
                  <a:pt x="50260" y="1581705"/>
                </a:lnTo>
                <a:lnTo>
                  <a:pt x="23429" y="1616305"/>
                </a:lnTo>
                <a:lnTo>
                  <a:pt x="6130" y="1657135"/>
                </a:lnTo>
                <a:lnTo>
                  <a:pt x="0" y="1702562"/>
                </a:lnTo>
                <a:lnTo>
                  <a:pt x="0" y="3529582"/>
                </a:lnTo>
                <a:lnTo>
                  <a:pt x="343153" y="3529582"/>
                </a:lnTo>
                <a:lnTo>
                  <a:pt x="343153" y="1702562"/>
                </a:lnTo>
                <a:lnTo>
                  <a:pt x="337023" y="1657135"/>
                </a:lnTo>
                <a:lnTo>
                  <a:pt x="319724" y="1616305"/>
                </a:lnTo>
                <a:lnTo>
                  <a:pt x="292893" y="1581705"/>
                </a:lnTo>
                <a:lnTo>
                  <a:pt x="258167" y="1554969"/>
                </a:lnTo>
                <a:lnTo>
                  <a:pt x="217182" y="1537729"/>
                </a:lnTo>
                <a:lnTo>
                  <a:pt x="171576" y="153162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588627" y="4338573"/>
            <a:ext cx="349250" cy="349885"/>
          </a:xfrm>
          <a:custGeom>
            <a:avLst/>
            <a:gdLst/>
            <a:ahLst/>
            <a:cxnLst/>
            <a:rect l="l" t="t" r="r" b="b"/>
            <a:pathLst>
              <a:path w="349250" h="349885">
                <a:moveTo>
                  <a:pt x="174498" y="0"/>
                </a:moveTo>
                <a:lnTo>
                  <a:pt x="128102" y="6241"/>
                </a:lnTo>
                <a:lnTo>
                  <a:pt x="86416" y="23852"/>
                </a:lnTo>
                <a:lnTo>
                  <a:pt x="51101" y="51165"/>
                </a:lnTo>
                <a:lnTo>
                  <a:pt x="23819" y="86510"/>
                </a:lnTo>
                <a:lnTo>
                  <a:pt x="6231" y="128220"/>
                </a:lnTo>
                <a:lnTo>
                  <a:pt x="0" y="174625"/>
                </a:lnTo>
                <a:lnTo>
                  <a:pt x="6231" y="221083"/>
                </a:lnTo>
                <a:lnTo>
                  <a:pt x="23819" y="262828"/>
                </a:lnTo>
                <a:lnTo>
                  <a:pt x="51101" y="298195"/>
                </a:lnTo>
                <a:lnTo>
                  <a:pt x="86416" y="325519"/>
                </a:lnTo>
                <a:lnTo>
                  <a:pt x="128102" y="343135"/>
                </a:lnTo>
                <a:lnTo>
                  <a:pt x="174498" y="349376"/>
                </a:lnTo>
                <a:lnTo>
                  <a:pt x="220893" y="343135"/>
                </a:lnTo>
                <a:lnTo>
                  <a:pt x="262579" y="325519"/>
                </a:lnTo>
                <a:lnTo>
                  <a:pt x="297894" y="298195"/>
                </a:lnTo>
                <a:lnTo>
                  <a:pt x="325176" y="262828"/>
                </a:lnTo>
                <a:lnTo>
                  <a:pt x="342764" y="221083"/>
                </a:lnTo>
                <a:lnTo>
                  <a:pt x="348996" y="174625"/>
                </a:lnTo>
                <a:lnTo>
                  <a:pt x="342764" y="128220"/>
                </a:lnTo>
                <a:lnTo>
                  <a:pt x="325176" y="86510"/>
                </a:lnTo>
                <a:lnTo>
                  <a:pt x="297894" y="51165"/>
                </a:lnTo>
                <a:lnTo>
                  <a:pt x="262579" y="23852"/>
                </a:lnTo>
                <a:lnTo>
                  <a:pt x="220893" y="6241"/>
                </a:lnTo>
                <a:lnTo>
                  <a:pt x="174498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250" y="3867150"/>
            <a:ext cx="348615" cy="349885"/>
          </a:xfrm>
          <a:custGeom>
            <a:avLst/>
            <a:gdLst/>
            <a:ahLst/>
            <a:cxnLst/>
            <a:rect l="l" t="t" r="r" b="b"/>
            <a:pathLst>
              <a:path w="348615" h="349885">
                <a:moveTo>
                  <a:pt x="174244" y="0"/>
                </a:moveTo>
                <a:lnTo>
                  <a:pt x="127911" y="6221"/>
                </a:lnTo>
                <a:lnTo>
                  <a:pt x="86284" y="23781"/>
                </a:lnTo>
                <a:lnTo>
                  <a:pt x="51022" y="51022"/>
                </a:lnTo>
                <a:lnTo>
                  <a:pt x="23781" y="86284"/>
                </a:lnTo>
                <a:lnTo>
                  <a:pt x="6221" y="127911"/>
                </a:lnTo>
                <a:lnTo>
                  <a:pt x="0" y="174244"/>
                </a:lnTo>
                <a:lnTo>
                  <a:pt x="0" y="175132"/>
                </a:lnTo>
                <a:lnTo>
                  <a:pt x="6221" y="221465"/>
                </a:lnTo>
                <a:lnTo>
                  <a:pt x="23781" y="263092"/>
                </a:lnTo>
                <a:lnTo>
                  <a:pt x="51022" y="298354"/>
                </a:lnTo>
                <a:lnTo>
                  <a:pt x="86284" y="325595"/>
                </a:lnTo>
                <a:lnTo>
                  <a:pt x="127911" y="343155"/>
                </a:lnTo>
                <a:lnTo>
                  <a:pt x="174244" y="349376"/>
                </a:lnTo>
                <a:lnTo>
                  <a:pt x="220586" y="343155"/>
                </a:lnTo>
                <a:lnTo>
                  <a:pt x="262236" y="325595"/>
                </a:lnTo>
                <a:lnTo>
                  <a:pt x="297529" y="298354"/>
                </a:lnTo>
                <a:lnTo>
                  <a:pt x="324800" y="263092"/>
                </a:lnTo>
                <a:lnTo>
                  <a:pt x="342383" y="221465"/>
                </a:lnTo>
                <a:lnTo>
                  <a:pt x="348615" y="175132"/>
                </a:lnTo>
                <a:lnTo>
                  <a:pt x="348615" y="174244"/>
                </a:lnTo>
                <a:lnTo>
                  <a:pt x="342383" y="127911"/>
                </a:lnTo>
                <a:lnTo>
                  <a:pt x="324800" y="86284"/>
                </a:lnTo>
                <a:lnTo>
                  <a:pt x="297529" y="51022"/>
                </a:lnTo>
                <a:lnTo>
                  <a:pt x="262236" y="23781"/>
                </a:lnTo>
                <a:lnTo>
                  <a:pt x="220586" y="6221"/>
                </a:lnTo>
                <a:lnTo>
                  <a:pt x="174244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173207" y="5131815"/>
            <a:ext cx="293370" cy="663575"/>
          </a:xfrm>
          <a:custGeom>
            <a:avLst/>
            <a:gdLst/>
            <a:ahLst/>
            <a:cxnLst/>
            <a:rect l="l" t="t" r="r" b="b"/>
            <a:pathLst>
              <a:path w="293370" h="663575">
                <a:moveTo>
                  <a:pt x="146685" y="0"/>
                </a:moveTo>
                <a:lnTo>
                  <a:pt x="100315" y="7476"/>
                </a:lnTo>
                <a:lnTo>
                  <a:pt x="60048" y="28297"/>
                </a:lnTo>
                <a:lnTo>
                  <a:pt x="28297" y="60048"/>
                </a:lnTo>
                <a:lnTo>
                  <a:pt x="7476" y="100315"/>
                </a:lnTo>
                <a:lnTo>
                  <a:pt x="0" y="146684"/>
                </a:lnTo>
                <a:lnTo>
                  <a:pt x="0" y="516254"/>
                </a:lnTo>
                <a:lnTo>
                  <a:pt x="7476" y="562625"/>
                </a:lnTo>
                <a:lnTo>
                  <a:pt x="28297" y="602895"/>
                </a:lnTo>
                <a:lnTo>
                  <a:pt x="60048" y="634650"/>
                </a:lnTo>
                <a:lnTo>
                  <a:pt x="100315" y="655474"/>
                </a:lnTo>
                <a:lnTo>
                  <a:pt x="146685" y="662952"/>
                </a:lnTo>
                <a:lnTo>
                  <a:pt x="193054" y="655474"/>
                </a:lnTo>
                <a:lnTo>
                  <a:pt x="233321" y="634650"/>
                </a:lnTo>
                <a:lnTo>
                  <a:pt x="265072" y="602895"/>
                </a:lnTo>
                <a:lnTo>
                  <a:pt x="285893" y="562625"/>
                </a:lnTo>
                <a:lnTo>
                  <a:pt x="293370" y="516254"/>
                </a:lnTo>
                <a:lnTo>
                  <a:pt x="293370" y="146684"/>
                </a:lnTo>
                <a:lnTo>
                  <a:pt x="285893" y="100315"/>
                </a:lnTo>
                <a:lnTo>
                  <a:pt x="265072" y="60048"/>
                </a:lnTo>
                <a:lnTo>
                  <a:pt x="233321" y="28297"/>
                </a:lnTo>
                <a:lnTo>
                  <a:pt x="193054" y="7476"/>
                </a:lnTo>
                <a:lnTo>
                  <a:pt x="146685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590021" y="5578347"/>
            <a:ext cx="281305" cy="281305"/>
          </a:xfrm>
          <a:custGeom>
            <a:avLst/>
            <a:gdLst/>
            <a:ahLst/>
            <a:cxnLst/>
            <a:rect l="l" t="t" r="r" b="b"/>
            <a:pathLst>
              <a:path w="281304" h="281304">
                <a:moveTo>
                  <a:pt x="140461" y="0"/>
                </a:moveTo>
                <a:lnTo>
                  <a:pt x="96056" y="7164"/>
                </a:lnTo>
                <a:lnTo>
                  <a:pt x="57497" y="27114"/>
                </a:lnTo>
                <a:lnTo>
                  <a:pt x="27094" y="57535"/>
                </a:lnTo>
                <a:lnTo>
                  <a:pt x="7158" y="96115"/>
                </a:lnTo>
                <a:lnTo>
                  <a:pt x="0" y="140538"/>
                </a:lnTo>
                <a:lnTo>
                  <a:pt x="7158" y="184962"/>
                </a:lnTo>
                <a:lnTo>
                  <a:pt x="27094" y="223544"/>
                </a:lnTo>
                <a:lnTo>
                  <a:pt x="57497" y="253970"/>
                </a:lnTo>
                <a:lnTo>
                  <a:pt x="96056" y="273923"/>
                </a:lnTo>
                <a:lnTo>
                  <a:pt x="140461" y="281089"/>
                </a:lnTo>
                <a:lnTo>
                  <a:pt x="184805" y="273923"/>
                </a:lnTo>
                <a:lnTo>
                  <a:pt x="223326" y="253970"/>
                </a:lnTo>
                <a:lnTo>
                  <a:pt x="253710" y="223544"/>
                </a:lnTo>
                <a:lnTo>
                  <a:pt x="273639" y="184962"/>
                </a:lnTo>
                <a:lnTo>
                  <a:pt x="280797" y="140538"/>
                </a:lnTo>
                <a:lnTo>
                  <a:pt x="273639" y="96115"/>
                </a:lnTo>
                <a:lnTo>
                  <a:pt x="253710" y="57535"/>
                </a:lnTo>
                <a:lnTo>
                  <a:pt x="223326" y="27114"/>
                </a:lnTo>
                <a:lnTo>
                  <a:pt x="184805" y="7164"/>
                </a:lnTo>
                <a:lnTo>
                  <a:pt x="140461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094719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315" y="0"/>
                </a:moveTo>
                <a:lnTo>
                  <a:pt x="70401" y="9067"/>
                </a:lnTo>
                <a:lnTo>
                  <a:pt x="33750" y="33796"/>
                </a:lnTo>
                <a:lnTo>
                  <a:pt x="905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52" y="373208"/>
                </a:lnTo>
                <a:lnTo>
                  <a:pt x="33750" y="409882"/>
                </a:lnTo>
                <a:lnTo>
                  <a:pt x="70401" y="434608"/>
                </a:lnTo>
                <a:lnTo>
                  <a:pt x="115315" y="443674"/>
                </a:lnTo>
                <a:lnTo>
                  <a:pt x="160250" y="434608"/>
                </a:lnTo>
                <a:lnTo>
                  <a:pt x="196945" y="409882"/>
                </a:lnTo>
                <a:lnTo>
                  <a:pt x="221686" y="373208"/>
                </a:lnTo>
                <a:lnTo>
                  <a:pt x="230758" y="328294"/>
                </a:lnTo>
                <a:lnTo>
                  <a:pt x="230758" y="115379"/>
                </a:lnTo>
                <a:lnTo>
                  <a:pt x="221686" y="70471"/>
                </a:lnTo>
                <a:lnTo>
                  <a:pt x="196945" y="33796"/>
                </a:lnTo>
                <a:lnTo>
                  <a:pt x="160250" y="9067"/>
                </a:lnTo>
                <a:lnTo>
                  <a:pt x="11531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300082" y="6126822"/>
            <a:ext cx="231140" cy="443865"/>
          </a:xfrm>
          <a:custGeom>
            <a:avLst/>
            <a:gdLst/>
            <a:ahLst/>
            <a:cxnLst/>
            <a:rect l="l" t="t" r="r" b="b"/>
            <a:pathLst>
              <a:path w="231140" h="443865">
                <a:moveTo>
                  <a:pt x="115443" y="0"/>
                </a:moveTo>
                <a:lnTo>
                  <a:pt x="70508" y="9067"/>
                </a:lnTo>
                <a:lnTo>
                  <a:pt x="33813" y="33796"/>
                </a:lnTo>
                <a:lnTo>
                  <a:pt x="9072" y="70471"/>
                </a:lnTo>
                <a:lnTo>
                  <a:pt x="0" y="115379"/>
                </a:lnTo>
                <a:lnTo>
                  <a:pt x="0" y="328294"/>
                </a:lnTo>
                <a:lnTo>
                  <a:pt x="9072" y="373208"/>
                </a:lnTo>
                <a:lnTo>
                  <a:pt x="33813" y="409882"/>
                </a:lnTo>
                <a:lnTo>
                  <a:pt x="70508" y="434608"/>
                </a:lnTo>
                <a:lnTo>
                  <a:pt x="115443" y="443674"/>
                </a:lnTo>
                <a:lnTo>
                  <a:pt x="160357" y="434608"/>
                </a:lnTo>
                <a:lnTo>
                  <a:pt x="197008" y="409882"/>
                </a:lnTo>
                <a:lnTo>
                  <a:pt x="221706" y="373208"/>
                </a:lnTo>
                <a:lnTo>
                  <a:pt x="230759" y="328294"/>
                </a:lnTo>
                <a:lnTo>
                  <a:pt x="230759" y="115379"/>
                </a:lnTo>
                <a:lnTo>
                  <a:pt x="221706" y="70471"/>
                </a:lnTo>
                <a:lnTo>
                  <a:pt x="197008" y="33796"/>
                </a:lnTo>
                <a:lnTo>
                  <a:pt x="160357" y="9067"/>
                </a:lnTo>
                <a:lnTo>
                  <a:pt x="1154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203306" y="5226303"/>
            <a:ext cx="233172" cy="233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9495" y="5205348"/>
            <a:ext cx="222885" cy="294640"/>
          </a:xfrm>
          <a:custGeom>
            <a:avLst/>
            <a:gdLst/>
            <a:ahLst/>
            <a:cxnLst/>
            <a:rect l="l" t="t" r="r" b="b"/>
            <a:pathLst>
              <a:path w="222884" h="294639">
                <a:moveTo>
                  <a:pt x="147065" y="0"/>
                </a:moveTo>
                <a:lnTo>
                  <a:pt x="100608" y="7504"/>
                </a:lnTo>
                <a:lnTo>
                  <a:pt x="60240" y="28395"/>
                </a:lnTo>
                <a:lnTo>
                  <a:pt x="28395" y="60240"/>
                </a:lnTo>
                <a:lnTo>
                  <a:pt x="7504" y="100608"/>
                </a:lnTo>
                <a:lnTo>
                  <a:pt x="0" y="147065"/>
                </a:lnTo>
                <a:lnTo>
                  <a:pt x="7504" y="193572"/>
                </a:lnTo>
                <a:lnTo>
                  <a:pt x="28395" y="233946"/>
                </a:lnTo>
                <a:lnTo>
                  <a:pt x="60240" y="265773"/>
                </a:lnTo>
                <a:lnTo>
                  <a:pt x="100608" y="286640"/>
                </a:lnTo>
                <a:lnTo>
                  <a:pt x="147065" y="294131"/>
                </a:lnTo>
                <a:lnTo>
                  <a:pt x="162123" y="293379"/>
                </a:lnTo>
                <a:lnTo>
                  <a:pt x="176752" y="291163"/>
                </a:lnTo>
                <a:lnTo>
                  <a:pt x="190857" y="287541"/>
                </a:lnTo>
                <a:lnTo>
                  <a:pt x="204343" y="282575"/>
                </a:lnTo>
                <a:lnTo>
                  <a:pt x="222503" y="272795"/>
                </a:lnTo>
                <a:lnTo>
                  <a:pt x="222503" y="21462"/>
                </a:lnTo>
                <a:lnTo>
                  <a:pt x="176752" y="3016"/>
                </a:lnTo>
                <a:lnTo>
                  <a:pt x="147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4992"/>
            <a:ext cx="10358120" cy="127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22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6650" y="2238120"/>
            <a:ext cx="9918700" cy="156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0017" y="6523126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41400"/>
            <a:ext cx="7205345" cy="5816600"/>
          </a:xfrm>
          <a:custGeom>
            <a:avLst/>
            <a:gdLst/>
            <a:ahLst/>
            <a:cxnLst/>
            <a:rect l="l" t="t" r="r" b="b"/>
            <a:pathLst>
              <a:path w="7205345" h="5816600">
                <a:moveTo>
                  <a:pt x="1626997" y="1403096"/>
                </a:moveTo>
                <a:lnTo>
                  <a:pt x="0" y="1403096"/>
                </a:lnTo>
                <a:lnTo>
                  <a:pt x="0" y="5816599"/>
                </a:lnTo>
                <a:lnTo>
                  <a:pt x="3933825" y="5816599"/>
                </a:lnTo>
                <a:lnTo>
                  <a:pt x="3906901" y="5766781"/>
                </a:lnTo>
                <a:lnTo>
                  <a:pt x="3877485" y="5728838"/>
                </a:lnTo>
                <a:lnTo>
                  <a:pt x="3843247" y="5695321"/>
                </a:lnTo>
                <a:lnTo>
                  <a:pt x="3804697" y="5666744"/>
                </a:lnTo>
                <a:lnTo>
                  <a:pt x="3762346" y="5643622"/>
                </a:lnTo>
                <a:lnTo>
                  <a:pt x="3716704" y="5626469"/>
                </a:lnTo>
                <a:lnTo>
                  <a:pt x="3668283" y="5615800"/>
                </a:lnTo>
                <a:lnTo>
                  <a:pt x="3617595" y="5612130"/>
                </a:lnTo>
                <a:lnTo>
                  <a:pt x="1430909" y="5612130"/>
                </a:lnTo>
                <a:lnTo>
                  <a:pt x="1383573" y="5608928"/>
                </a:lnTo>
                <a:lnTo>
                  <a:pt x="1338172" y="5599600"/>
                </a:lnTo>
                <a:lnTo>
                  <a:pt x="1295122" y="5584566"/>
                </a:lnTo>
                <a:lnTo>
                  <a:pt x="1254838" y="5564242"/>
                </a:lnTo>
                <a:lnTo>
                  <a:pt x="1217737" y="5539047"/>
                </a:lnTo>
                <a:lnTo>
                  <a:pt x="1184233" y="5509398"/>
                </a:lnTo>
                <a:lnTo>
                  <a:pt x="1154744" y="5475713"/>
                </a:lnTo>
                <a:lnTo>
                  <a:pt x="1129683" y="5438410"/>
                </a:lnTo>
                <a:lnTo>
                  <a:pt x="1109468" y="5397908"/>
                </a:lnTo>
                <a:lnTo>
                  <a:pt x="1094514" y="5354624"/>
                </a:lnTo>
                <a:lnTo>
                  <a:pt x="1085237" y="5308975"/>
                </a:lnTo>
                <a:lnTo>
                  <a:pt x="1082052" y="5261381"/>
                </a:lnTo>
                <a:lnTo>
                  <a:pt x="1085237" y="5213783"/>
                </a:lnTo>
                <a:lnTo>
                  <a:pt x="1094514" y="5168133"/>
                </a:lnTo>
                <a:lnTo>
                  <a:pt x="1109468" y="5124846"/>
                </a:lnTo>
                <a:lnTo>
                  <a:pt x="1129683" y="5084342"/>
                </a:lnTo>
                <a:lnTo>
                  <a:pt x="1154744" y="5047039"/>
                </a:lnTo>
                <a:lnTo>
                  <a:pt x="1184233" y="5013353"/>
                </a:lnTo>
                <a:lnTo>
                  <a:pt x="1217737" y="4983703"/>
                </a:lnTo>
                <a:lnTo>
                  <a:pt x="1254838" y="4958508"/>
                </a:lnTo>
                <a:lnTo>
                  <a:pt x="1295122" y="4938183"/>
                </a:lnTo>
                <a:lnTo>
                  <a:pt x="1338172" y="4923149"/>
                </a:lnTo>
                <a:lnTo>
                  <a:pt x="1383573" y="4913822"/>
                </a:lnTo>
                <a:lnTo>
                  <a:pt x="1430909" y="4910620"/>
                </a:lnTo>
                <a:lnTo>
                  <a:pt x="4884547" y="4910620"/>
                </a:lnTo>
                <a:lnTo>
                  <a:pt x="4931883" y="4907418"/>
                </a:lnTo>
                <a:lnTo>
                  <a:pt x="4977284" y="4898090"/>
                </a:lnTo>
                <a:lnTo>
                  <a:pt x="5020335" y="4883056"/>
                </a:lnTo>
                <a:lnTo>
                  <a:pt x="5060620" y="4862732"/>
                </a:lnTo>
                <a:lnTo>
                  <a:pt x="5097723" y="4837536"/>
                </a:lnTo>
                <a:lnTo>
                  <a:pt x="5131228" y="4807886"/>
                </a:lnTo>
                <a:lnTo>
                  <a:pt x="5160719" y="4774200"/>
                </a:lnTo>
                <a:lnTo>
                  <a:pt x="5185781" y="4736897"/>
                </a:lnTo>
                <a:lnTo>
                  <a:pt x="5205997" y="4696393"/>
                </a:lnTo>
                <a:lnTo>
                  <a:pt x="5220952" y="4653107"/>
                </a:lnTo>
                <a:lnTo>
                  <a:pt x="5230230" y="4607456"/>
                </a:lnTo>
                <a:lnTo>
                  <a:pt x="5233416" y="4559858"/>
                </a:lnTo>
                <a:lnTo>
                  <a:pt x="5230230" y="4512262"/>
                </a:lnTo>
                <a:lnTo>
                  <a:pt x="5220952" y="4466615"/>
                </a:lnTo>
                <a:lnTo>
                  <a:pt x="5205997" y="4423334"/>
                </a:lnTo>
                <a:lnTo>
                  <a:pt x="5185781" y="4382836"/>
                </a:lnTo>
                <a:lnTo>
                  <a:pt x="5160719" y="4345540"/>
                </a:lnTo>
                <a:lnTo>
                  <a:pt x="5131228" y="4311862"/>
                </a:lnTo>
                <a:lnTo>
                  <a:pt x="5097723" y="4282220"/>
                </a:lnTo>
                <a:lnTo>
                  <a:pt x="5060620" y="4257032"/>
                </a:lnTo>
                <a:lnTo>
                  <a:pt x="5020335" y="4236714"/>
                </a:lnTo>
                <a:lnTo>
                  <a:pt x="4977284" y="4221685"/>
                </a:lnTo>
                <a:lnTo>
                  <a:pt x="4931883" y="4212361"/>
                </a:lnTo>
                <a:lnTo>
                  <a:pt x="4884547" y="4209161"/>
                </a:lnTo>
                <a:lnTo>
                  <a:pt x="2324735" y="4209161"/>
                </a:lnTo>
                <a:lnTo>
                  <a:pt x="2277398" y="4205957"/>
                </a:lnTo>
                <a:lnTo>
                  <a:pt x="2231997" y="4196627"/>
                </a:lnTo>
                <a:lnTo>
                  <a:pt x="2188946" y="4181588"/>
                </a:lnTo>
                <a:lnTo>
                  <a:pt x="2148661" y="4161258"/>
                </a:lnTo>
                <a:lnTo>
                  <a:pt x="2111558" y="4136056"/>
                </a:lnTo>
                <a:lnTo>
                  <a:pt x="2078053" y="4106402"/>
                </a:lnTo>
                <a:lnTo>
                  <a:pt x="2048562" y="4072712"/>
                </a:lnTo>
                <a:lnTo>
                  <a:pt x="2023500" y="4035406"/>
                </a:lnTo>
                <a:lnTo>
                  <a:pt x="2003284" y="3994902"/>
                </a:lnTo>
                <a:lnTo>
                  <a:pt x="1988329" y="3951618"/>
                </a:lnTo>
                <a:lnTo>
                  <a:pt x="1979051" y="3905974"/>
                </a:lnTo>
                <a:lnTo>
                  <a:pt x="1975866" y="3858387"/>
                </a:lnTo>
                <a:lnTo>
                  <a:pt x="1979051" y="3810773"/>
                </a:lnTo>
                <a:lnTo>
                  <a:pt x="1988329" y="3765111"/>
                </a:lnTo>
                <a:lnTo>
                  <a:pt x="2003284" y="3721818"/>
                </a:lnTo>
                <a:lnTo>
                  <a:pt x="2023500" y="3681311"/>
                </a:lnTo>
                <a:lnTo>
                  <a:pt x="2048562" y="3644007"/>
                </a:lnTo>
                <a:lnTo>
                  <a:pt x="2078053" y="3610324"/>
                </a:lnTo>
                <a:lnTo>
                  <a:pt x="2111558" y="3580678"/>
                </a:lnTo>
                <a:lnTo>
                  <a:pt x="2148661" y="3555487"/>
                </a:lnTo>
                <a:lnTo>
                  <a:pt x="2188946" y="3535168"/>
                </a:lnTo>
                <a:lnTo>
                  <a:pt x="2231997" y="3520137"/>
                </a:lnTo>
                <a:lnTo>
                  <a:pt x="2277398" y="3510813"/>
                </a:lnTo>
                <a:lnTo>
                  <a:pt x="2324735" y="3507613"/>
                </a:lnTo>
                <a:lnTo>
                  <a:pt x="6856222" y="3507613"/>
                </a:lnTo>
                <a:lnTo>
                  <a:pt x="6903558" y="3504409"/>
                </a:lnTo>
                <a:lnTo>
                  <a:pt x="6948959" y="3495079"/>
                </a:lnTo>
                <a:lnTo>
                  <a:pt x="6992010" y="3480040"/>
                </a:lnTo>
                <a:lnTo>
                  <a:pt x="7032295" y="3459710"/>
                </a:lnTo>
                <a:lnTo>
                  <a:pt x="7069398" y="3434508"/>
                </a:lnTo>
                <a:lnTo>
                  <a:pt x="7102903" y="3404854"/>
                </a:lnTo>
                <a:lnTo>
                  <a:pt x="7132394" y="3371164"/>
                </a:lnTo>
                <a:lnTo>
                  <a:pt x="7157456" y="3333858"/>
                </a:lnTo>
                <a:lnTo>
                  <a:pt x="7177672" y="3293354"/>
                </a:lnTo>
                <a:lnTo>
                  <a:pt x="7192627" y="3250070"/>
                </a:lnTo>
                <a:lnTo>
                  <a:pt x="7201905" y="3204426"/>
                </a:lnTo>
                <a:lnTo>
                  <a:pt x="7205091" y="3156839"/>
                </a:lnTo>
                <a:lnTo>
                  <a:pt x="7201905" y="3109251"/>
                </a:lnTo>
                <a:lnTo>
                  <a:pt x="7192627" y="3063607"/>
                </a:lnTo>
                <a:lnTo>
                  <a:pt x="7177672" y="3020323"/>
                </a:lnTo>
                <a:lnTo>
                  <a:pt x="7157456" y="2979819"/>
                </a:lnTo>
                <a:lnTo>
                  <a:pt x="7132394" y="2942513"/>
                </a:lnTo>
                <a:lnTo>
                  <a:pt x="7102903" y="2908823"/>
                </a:lnTo>
                <a:lnTo>
                  <a:pt x="7069398" y="2879169"/>
                </a:lnTo>
                <a:lnTo>
                  <a:pt x="7032295" y="2853967"/>
                </a:lnTo>
                <a:lnTo>
                  <a:pt x="6992010" y="2833637"/>
                </a:lnTo>
                <a:lnTo>
                  <a:pt x="6948959" y="2818598"/>
                </a:lnTo>
                <a:lnTo>
                  <a:pt x="6903558" y="2809268"/>
                </a:lnTo>
                <a:lnTo>
                  <a:pt x="6856222" y="2806065"/>
                </a:lnTo>
                <a:lnTo>
                  <a:pt x="1276858" y="2806065"/>
                </a:lnTo>
                <a:lnTo>
                  <a:pt x="1229525" y="2802861"/>
                </a:lnTo>
                <a:lnTo>
                  <a:pt x="1184126" y="2793531"/>
                </a:lnTo>
                <a:lnTo>
                  <a:pt x="1141078" y="2778492"/>
                </a:lnTo>
                <a:lnTo>
                  <a:pt x="1100796" y="2758162"/>
                </a:lnTo>
                <a:lnTo>
                  <a:pt x="1063696" y="2732960"/>
                </a:lnTo>
                <a:lnTo>
                  <a:pt x="1030193" y="2703306"/>
                </a:lnTo>
                <a:lnTo>
                  <a:pt x="1000704" y="2669616"/>
                </a:lnTo>
                <a:lnTo>
                  <a:pt x="975645" y="2632310"/>
                </a:lnTo>
                <a:lnTo>
                  <a:pt x="955430" y="2591806"/>
                </a:lnTo>
                <a:lnTo>
                  <a:pt x="940476" y="2548522"/>
                </a:lnTo>
                <a:lnTo>
                  <a:pt x="931199" y="2502878"/>
                </a:lnTo>
                <a:lnTo>
                  <a:pt x="928014" y="2455291"/>
                </a:lnTo>
                <a:lnTo>
                  <a:pt x="931199" y="2407703"/>
                </a:lnTo>
                <a:lnTo>
                  <a:pt x="940476" y="2362059"/>
                </a:lnTo>
                <a:lnTo>
                  <a:pt x="955430" y="2318775"/>
                </a:lnTo>
                <a:lnTo>
                  <a:pt x="975645" y="2278271"/>
                </a:lnTo>
                <a:lnTo>
                  <a:pt x="1000704" y="2240965"/>
                </a:lnTo>
                <a:lnTo>
                  <a:pt x="1030193" y="2207275"/>
                </a:lnTo>
                <a:lnTo>
                  <a:pt x="1063696" y="2177621"/>
                </a:lnTo>
                <a:lnTo>
                  <a:pt x="1100796" y="2152419"/>
                </a:lnTo>
                <a:lnTo>
                  <a:pt x="1141078" y="2132089"/>
                </a:lnTo>
                <a:lnTo>
                  <a:pt x="1184126" y="2117050"/>
                </a:lnTo>
                <a:lnTo>
                  <a:pt x="1229525" y="2107720"/>
                </a:lnTo>
                <a:lnTo>
                  <a:pt x="1276858" y="2104516"/>
                </a:lnTo>
                <a:lnTo>
                  <a:pt x="1626997" y="2104516"/>
                </a:lnTo>
                <a:lnTo>
                  <a:pt x="1674333" y="2101316"/>
                </a:lnTo>
                <a:lnTo>
                  <a:pt x="1719734" y="2091992"/>
                </a:lnTo>
                <a:lnTo>
                  <a:pt x="1762785" y="2076961"/>
                </a:lnTo>
                <a:lnTo>
                  <a:pt x="1803070" y="2056642"/>
                </a:lnTo>
                <a:lnTo>
                  <a:pt x="1840173" y="2031451"/>
                </a:lnTo>
                <a:lnTo>
                  <a:pt x="1873678" y="2001805"/>
                </a:lnTo>
                <a:lnTo>
                  <a:pt x="1903169" y="1968122"/>
                </a:lnTo>
                <a:lnTo>
                  <a:pt x="1928231" y="1930818"/>
                </a:lnTo>
                <a:lnTo>
                  <a:pt x="1948447" y="1890311"/>
                </a:lnTo>
                <a:lnTo>
                  <a:pt x="1963402" y="1847018"/>
                </a:lnTo>
                <a:lnTo>
                  <a:pt x="1972680" y="1801356"/>
                </a:lnTo>
                <a:lnTo>
                  <a:pt x="1975866" y="1753742"/>
                </a:lnTo>
                <a:lnTo>
                  <a:pt x="1972680" y="1706158"/>
                </a:lnTo>
                <a:lnTo>
                  <a:pt x="1963402" y="1660520"/>
                </a:lnTo>
                <a:lnTo>
                  <a:pt x="1948447" y="1617247"/>
                </a:lnTo>
                <a:lnTo>
                  <a:pt x="1928231" y="1576756"/>
                </a:lnTo>
                <a:lnTo>
                  <a:pt x="1903169" y="1539465"/>
                </a:lnTo>
                <a:lnTo>
                  <a:pt x="1873678" y="1505791"/>
                </a:lnTo>
                <a:lnTo>
                  <a:pt x="1840173" y="1476152"/>
                </a:lnTo>
                <a:lnTo>
                  <a:pt x="1803070" y="1450965"/>
                </a:lnTo>
                <a:lnTo>
                  <a:pt x="1762785" y="1430649"/>
                </a:lnTo>
                <a:lnTo>
                  <a:pt x="1719734" y="1415620"/>
                </a:lnTo>
                <a:lnTo>
                  <a:pt x="1674333" y="1406296"/>
                </a:lnTo>
                <a:lnTo>
                  <a:pt x="1626997" y="1403096"/>
                </a:lnTo>
                <a:close/>
              </a:path>
              <a:path w="7205345" h="5816600">
                <a:moveTo>
                  <a:pt x="3729609" y="0"/>
                </a:moveTo>
                <a:lnTo>
                  <a:pt x="0" y="0"/>
                </a:lnTo>
                <a:lnTo>
                  <a:pt x="0" y="701548"/>
                </a:lnTo>
                <a:lnTo>
                  <a:pt x="3729609" y="701548"/>
                </a:lnTo>
                <a:lnTo>
                  <a:pt x="3776945" y="698344"/>
                </a:lnTo>
                <a:lnTo>
                  <a:pt x="3822346" y="689014"/>
                </a:lnTo>
                <a:lnTo>
                  <a:pt x="3865397" y="673975"/>
                </a:lnTo>
                <a:lnTo>
                  <a:pt x="3905682" y="653645"/>
                </a:lnTo>
                <a:lnTo>
                  <a:pt x="3942785" y="628443"/>
                </a:lnTo>
                <a:lnTo>
                  <a:pt x="3976290" y="598789"/>
                </a:lnTo>
                <a:lnTo>
                  <a:pt x="4005781" y="565099"/>
                </a:lnTo>
                <a:lnTo>
                  <a:pt x="4030843" y="527793"/>
                </a:lnTo>
                <a:lnTo>
                  <a:pt x="4051059" y="487289"/>
                </a:lnTo>
                <a:lnTo>
                  <a:pt x="4066014" y="444005"/>
                </a:lnTo>
                <a:lnTo>
                  <a:pt x="4075292" y="398361"/>
                </a:lnTo>
                <a:lnTo>
                  <a:pt x="4078478" y="350774"/>
                </a:lnTo>
                <a:lnTo>
                  <a:pt x="4075292" y="303186"/>
                </a:lnTo>
                <a:lnTo>
                  <a:pt x="4066014" y="257542"/>
                </a:lnTo>
                <a:lnTo>
                  <a:pt x="4051059" y="214258"/>
                </a:lnTo>
                <a:lnTo>
                  <a:pt x="4030843" y="173754"/>
                </a:lnTo>
                <a:lnTo>
                  <a:pt x="4005781" y="136448"/>
                </a:lnTo>
                <a:lnTo>
                  <a:pt x="3976290" y="102758"/>
                </a:lnTo>
                <a:lnTo>
                  <a:pt x="3942785" y="73104"/>
                </a:lnTo>
                <a:lnTo>
                  <a:pt x="3905682" y="47902"/>
                </a:lnTo>
                <a:lnTo>
                  <a:pt x="3865397" y="27572"/>
                </a:lnTo>
                <a:lnTo>
                  <a:pt x="3822346" y="12533"/>
                </a:lnTo>
                <a:lnTo>
                  <a:pt x="3776945" y="3203"/>
                </a:lnTo>
                <a:lnTo>
                  <a:pt x="3729609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5423" y="0"/>
            <a:ext cx="600710" cy="451484"/>
          </a:xfrm>
          <a:custGeom>
            <a:avLst/>
            <a:gdLst/>
            <a:ahLst/>
            <a:cxnLst/>
            <a:rect l="l" t="t" r="r" b="b"/>
            <a:pathLst>
              <a:path w="600710" h="451484">
                <a:moveTo>
                  <a:pt x="558038" y="0"/>
                </a:moveTo>
                <a:lnTo>
                  <a:pt x="42290" y="0"/>
                </a:lnTo>
                <a:lnTo>
                  <a:pt x="23621" y="34544"/>
                </a:lnTo>
                <a:lnTo>
                  <a:pt x="13501" y="62069"/>
                </a:lnTo>
                <a:lnTo>
                  <a:pt x="6095" y="90820"/>
                </a:lnTo>
                <a:lnTo>
                  <a:pt x="1547" y="120644"/>
                </a:lnTo>
                <a:lnTo>
                  <a:pt x="0" y="151383"/>
                </a:lnTo>
                <a:lnTo>
                  <a:pt x="3927" y="200060"/>
                </a:lnTo>
                <a:lnTo>
                  <a:pt x="15299" y="246236"/>
                </a:lnTo>
                <a:lnTo>
                  <a:pt x="33497" y="289294"/>
                </a:lnTo>
                <a:lnTo>
                  <a:pt x="57903" y="328617"/>
                </a:lnTo>
                <a:lnTo>
                  <a:pt x="87899" y="363585"/>
                </a:lnTo>
                <a:lnTo>
                  <a:pt x="122867" y="393581"/>
                </a:lnTo>
                <a:lnTo>
                  <a:pt x="162190" y="417987"/>
                </a:lnTo>
                <a:lnTo>
                  <a:pt x="205248" y="436185"/>
                </a:lnTo>
                <a:lnTo>
                  <a:pt x="251424" y="447557"/>
                </a:lnTo>
                <a:lnTo>
                  <a:pt x="300100" y="451485"/>
                </a:lnTo>
                <a:lnTo>
                  <a:pt x="348811" y="447557"/>
                </a:lnTo>
                <a:lnTo>
                  <a:pt x="395015" y="436185"/>
                </a:lnTo>
                <a:lnTo>
                  <a:pt x="438095" y="417987"/>
                </a:lnTo>
                <a:lnTo>
                  <a:pt x="477433" y="393581"/>
                </a:lnTo>
                <a:lnTo>
                  <a:pt x="512413" y="363585"/>
                </a:lnTo>
                <a:lnTo>
                  <a:pt x="542416" y="328617"/>
                </a:lnTo>
                <a:lnTo>
                  <a:pt x="566827" y="289294"/>
                </a:lnTo>
                <a:lnTo>
                  <a:pt x="585028" y="246236"/>
                </a:lnTo>
                <a:lnTo>
                  <a:pt x="596400" y="200060"/>
                </a:lnTo>
                <a:lnTo>
                  <a:pt x="600328" y="151383"/>
                </a:lnTo>
                <a:lnTo>
                  <a:pt x="598781" y="120644"/>
                </a:lnTo>
                <a:lnTo>
                  <a:pt x="594232" y="90820"/>
                </a:lnTo>
                <a:lnTo>
                  <a:pt x="586827" y="62069"/>
                </a:lnTo>
                <a:lnTo>
                  <a:pt x="576707" y="34544"/>
                </a:lnTo>
                <a:lnTo>
                  <a:pt x="558038" y="0"/>
                </a:lnTo>
                <a:close/>
              </a:path>
            </a:pathLst>
          </a:custGeom>
          <a:solidFill>
            <a:srgbClr val="E9D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886" y="1537716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39" h="713739">
                <a:moveTo>
                  <a:pt x="356615" y="0"/>
                </a:move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6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5" y="713232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6"/>
                </a:lnTo>
                <a:lnTo>
                  <a:pt x="709976" y="308220"/>
                </a:lnTo>
                <a:lnTo>
                  <a:pt x="700494" y="261805"/>
                </a:lnTo>
                <a:lnTo>
                  <a:pt x="685210" y="217795"/>
                </a:lnTo>
                <a:lnTo>
                  <a:pt x="664548" y="176614"/>
                </a:lnTo>
                <a:lnTo>
                  <a:pt x="638933" y="138688"/>
                </a:lnTo>
                <a:lnTo>
                  <a:pt x="608790" y="104441"/>
                </a:lnTo>
                <a:lnTo>
                  <a:pt x="574543" y="74298"/>
                </a:lnTo>
                <a:lnTo>
                  <a:pt x="536617" y="48683"/>
                </a:lnTo>
                <a:lnTo>
                  <a:pt x="495436" y="28021"/>
                </a:lnTo>
                <a:lnTo>
                  <a:pt x="451426" y="12737"/>
                </a:lnTo>
                <a:lnTo>
                  <a:pt x="405011" y="3255"/>
                </a:lnTo>
                <a:lnTo>
                  <a:pt x="356615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2165" y="5235955"/>
            <a:ext cx="713740" cy="712470"/>
          </a:xfrm>
          <a:custGeom>
            <a:avLst/>
            <a:gdLst/>
            <a:ahLst/>
            <a:cxnLst/>
            <a:rect l="l" t="t" r="r" b="b"/>
            <a:pathLst>
              <a:path w="713739" h="712470">
                <a:moveTo>
                  <a:pt x="356997" y="0"/>
                </a:moveTo>
                <a:lnTo>
                  <a:pt x="356108" y="0"/>
                </a:lnTo>
                <a:lnTo>
                  <a:pt x="307775" y="3249"/>
                </a:lnTo>
                <a:lnTo>
                  <a:pt x="261423" y="12717"/>
                </a:lnTo>
                <a:lnTo>
                  <a:pt x="217473" y="27978"/>
                </a:lnTo>
                <a:lnTo>
                  <a:pt x="176351" y="48609"/>
                </a:lnTo>
                <a:lnTo>
                  <a:pt x="138479" y="74187"/>
                </a:lnTo>
                <a:lnTo>
                  <a:pt x="104282" y="104287"/>
                </a:lnTo>
                <a:lnTo>
                  <a:pt x="74184" y="138487"/>
                </a:lnTo>
                <a:lnTo>
                  <a:pt x="48608" y="176362"/>
                </a:lnTo>
                <a:lnTo>
                  <a:pt x="27977" y="217489"/>
                </a:lnTo>
                <a:lnTo>
                  <a:pt x="12717" y="261445"/>
                </a:lnTo>
                <a:lnTo>
                  <a:pt x="3249" y="307805"/>
                </a:lnTo>
                <a:lnTo>
                  <a:pt x="0" y="356146"/>
                </a:lnTo>
                <a:lnTo>
                  <a:pt x="3249" y="404480"/>
                </a:lnTo>
                <a:lnTo>
                  <a:pt x="12717" y="450837"/>
                </a:lnTo>
                <a:lnTo>
                  <a:pt x="27977" y="494794"/>
                </a:lnTo>
                <a:lnTo>
                  <a:pt x="48608" y="535925"/>
                </a:lnTo>
                <a:lnTo>
                  <a:pt x="74184" y="573807"/>
                </a:lnTo>
                <a:lnTo>
                  <a:pt x="104282" y="608015"/>
                </a:lnTo>
                <a:lnTo>
                  <a:pt x="138479" y="638125"/>
                </a:lnTo>
                <a:lnTo>
                  <a:pt x="176351" y="663711"/>
                </a:lnTo>
                <a:lnTo>
                  <a:pt x="217473" y="684351"/>
                </a:lnTo>
                <a:lnTo>
                  <a:pt x="261423" y="699619"/>
                </a:lnTo>
                <a:lnTo>
                  <a:pt x="307775" y="709091"/>
                </a:lnTo>
                <a:lnTo>
                  <a:pt x="356108" y="712343"/>
                </a:lnTo>
                <a:lnTo>
                  <a:pt x="356997" y="712343"/>
                </a:lnTo>
                <a:lnTo>
                  <a:pt x="405331" y="709091"/>
                </a:lnTo>
                <a:lnTo>
                  <a:pt x="451691" y="699619"/>
                </a:lnTo>
                <a:lnTo>
                  <a:pt x="495651" y="684351"/>
                </a:lnTo>
                <a:lnTo>
                  <a:pt x="536786" y="663711"/>
                </a:lnTo>
                <a:lnTo>
                  <a:pt x="574673" y="638125"/>
                </a:lnTo>
                <a:lnTo>
                  <a:pt x="608885" y="608015"/>
                </a:lnTo>
                <a:lnTo>
                  <a:pt x="638999" y="573807"/>
                </a:lnTo>
                <a:lnTo>
                  <a:pt x="664591" y="535925"/>
                </a:lnTo>
                <a:lnTo>
                  <a:pt x="685234" y="494794"/>
                </a:lnTo>
                <a:lnTo>
                  <a:pt x="700505" y="450837"/>
                </a:lnTo>
                <a:lnTo>
                  <a:pt x="709979" y="404480"/>
                </a:lnTo>
                <a:lnTo>
                  <a:pt x="713232" y="356146"/>
                </a:lnTo>
                <a:lnTo>
                  <a:pt x="709979" y="307805"/>
                </a:lnTo>
                <a:lnTo>
                  <a:pt x="700505" y="261445"/>
                </a:lnTo>
                <a:lnTo>
                  <a:pt x="685234" y="217489"/>
                </a:lnTo>
                <a:lnTo>
                  <a:pt x="664590" y="176362"/>
                </a:lnTo>
                <a:lnTo>
                  <a:pt x="638999" y="138487"/>
                </a:lnTo>
                <a:lnTo>
                  <a:pt x="608885" y="104287"/>
                </a:lnTo>
                <a:lnTo>
                  <a:pt x="574673" y="74187"/>
                </a:lnTo>
                <a:lnTo>
                  <a:pt x="536786" y="48609"/>
                </a:lnTo>
                <a:lnTo>
                  <a:pt x="495651" y="27978"/>
                </a:lnTo>
                <a:lnTo>
                  <a:pt x="451691" y="12717"/>
                </a:lnTo>
                <a:lnTo>
                  <a:pt x="405331" y="3249"/>
                </a:lnTo>
                <a:lnTo>
                  <a:pt x="356997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0429" y="2732404"/>
            <a:ext cx="1353820" cy="600075"/>
          </a:xfrm>
          <a:custGeom>
            <a:avLst/>
            <a:gdLst/>
            <a:ahLst/>
            <a:cxnLst/>
            <a:rect l="l" t="t" r="r" b="b"/>
            <a:pathLst>
              <a:path w="1353820" h="600075">
                <a:moveTo>
                  <a:pt x="1053464" y="0"/>
                </a:moveTo>
                <a:lnTo>
                  <a:pt x="299719" y="0"/>
                </a:lnTo>
                <a:lnTo>
                  <a:pt x="251115" y="3924"/>
                </a:lnTo>
                <a:lnTo>
                  <a:pt x="205004" y="15285"/>
                </a:lnTo>
                <a:lnTo>
                  <a:pt x="162003" y="33467"/>
                </a:lnTo>
                <a:lnTo>
                  <a:pt x="122730" y="57851"/>
                </a:lnTo>
                <a:lnTo>
                  <a:pt x="87804" y="87820"/>
                </a:lnTo>
                <a:lnTo>
                  <a:pt x="57842" y="122758"/>
                </a:lnTo>
                <a:lnTo>
                  <a:pt x="33463" y="162046"/>
                </a:lnTo>
                <a:lnTo>
                  <a:pt x="15284" y="205069"/>
                </a:lnTo>
                <a:lnTo>
                  <a:pt x="3924" y="251208"/>
                </a:lnTo>
                <a:lnTo>
                  <a:pt x="0" y="299847"/>
                </a:lnTo>
                <a:lnTo>
                  <a:pt x="3924" y="348451"/>
                </a:lnTo>
                <a:lnTo>
                  <a:pt x="15284" y="394562"/>
                </a:lnTo>
                <a:lnTo>
                  <a:pt x="33463" y="437563"/>
                </a:lnTo>
                <a:lnTo>
                  <a:pt x="57842" y="476836"/>
                </a:lnTo>
                <a:lnTo>
                  <a:pt x="87804" y="511762"/>
                </a:lnTo>
                <a:lnTo>
                  <a:pt x="122730" y="541724"/>
                </a:lnTo>
                <a:lnTo>
                  <a:pt x="162003" y="566103"/>
                </a:lnTo>
                <a:lnTo>
                  <a:pt x="205004" y="584282"/>
                </a:lnTo>
                <a:lnTo>
                  <a:pt x="251115" y="595642"/>
                </a:lnTo>
                <a:lnTo>
                  <a:pt x="299719" y="599567"/>
                </a:lnTo>
                <a:lnTo>
                  <a:pt x="1053464" y="599567"/>
                </a:lnTo>
                <a:lnTo>
                  <a:pt x="1102103" y="595642"/>
                </a:lnTo>
                <a:lnTo>
                  <a:pt x="1148242" y="584282"/>
                </a:lnTo>
                <a:lnTo>
                  <a:pt x="1191265" y="566103"/>
                </a:lnTo>
                <a:lnTo>
                  <a:pt x="1230553" y="541724"/>
                </a:lnTo>
                <a:lnTo>
                  <a:pt x="1265491" y="511762"/>
                </a:lnTo>
                <a:lnTo>
                  <a:pt x="1295460" y="476836"/>
                </a:lnTo>
                <a:lnTo>
                  <a:pt x="1319844" y="437563"/>
                </a:lnTo>
                <a:lnTo>
                  <a:pt x="1338026" y="394562"/>
                </a:lnTo>
                <a:lnTo>
                  <a:pt x="1349387" y="348451"/>
                </a:lnTo>
                <a:lnTo>
                  <a:pt x="1353311" y="299847"/>
                </a:lnTo>
                <a:lnTo>
                  <a:pt x="1349387" y="251208"/>
                </a:lnTo>
                <a:lnTo>
                  <a:pt x="1338026" y="205069"/>
                </a:lnTo>
                <a:lnTo>
                  <a:pt x="1319844" y="162046"/>
                </a:lnTo>
                <a:lnTo>
                  <a:pt x="1295460" y="122758"/>
                </a:lnTo>
                <a:lnTo>
                  <a:pt x="1265491" y="87820"/>
                </a:lnTo>
                <a:lnTo>
                  <a:pt x="1230553" y="57851"/>
                </a:lnTo>
                <a:lnTo>
                  <a:pt x="1191265" y="33467"/>
                </a:lnTo>
                <a:lnTo>
                  <a:pt x="1148242" y="15285"/>
                </a:lnTo>
                <a:lnTo>
                  <a:pt x="1102103" y="3924"/>
                </a:lnTo>
                <a:lnTo>
                  <a:pt x="1053464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3584321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39" h="574039">
                <a:moveTo>
                  <a:pt x="287019" y="0"/>
                </a:moveTo>
                <a:lnTo>
                  <a:pt x="240468" y="3753"/>
                </a:lnTo>
                <a:lnTo>
                  <a:pt x="196307" y="14621"/>
                </a:lnTo>
                <a:lnTo>
                  <a:pt x="155126" y="32013"/>
                </a:lnTo>
                <a:lnTo>
                  <a:pt x="117518" y="55339"/>
                </a:lnTo>
                <a:lnTo>
                  <a:pt x="84074" y="84010"/>
                </a:lnTo>
                <a:lnTo>
                  <a:pt x="55384" y="117436"/>
                </a:lnTo>
                <a:lnTo>
                  <a:pt x="32040" y="155027"/>
                </a:lnTo>
                <a:lnTo>
                  <a:pt x="14634" y="196193"/>
                </a:lnTo>
                <a:lnTo>
                  <a:pt x="3757" y="240345"/>
                </a:lnTo>
                <a:lnTo>
                  <a:pt x="0" y="286892"/>
                </a:lnTo>
                <a:lnTo>
                  <a:pt x="3757" y="333440"/>
                </a:lnTo>
                <a:lnTo>
                  <a:pt x="14634" y="377592"/>
                </a:lnTo>
                <a:lnTo>
                  <a:pt x="32040" y="418758"/>
                </a:lnTo>
                <a:lnTo>
                  <a:pt x="55384" y="456349"/>
                </a:lnTo>
                <a:lnTo>
                  <a:pt x="84074" y="489775"/>
                </a:lnTo>
                <a:lnTo>
                  <a:pt x="117518" y="518446"/>
                </a:lnTo>
                <a:lnTo>
                  <a:pt x="155126" y="541772"/>
                </a:lnTo>
                <a:lnTo>
                  <a:pt x="196307" y="559164"/>
                </a:lnTo>
                <a:lnTo>
                  <a:pt x="240468" y="570032"/>
                </a:lnTo>
                <a:lnTo>
                  <a:pt x="287019" y="573785"/>
                </a:lnTo>
                <a:lnTo>
                  <a:pt x="333536" y="570032"/>
                </a:lnTo>
                <a:lnTo>
                  <a:pt x="377670" y="559164"/>
                </a:lnTo>
                <a:lnTo>
                  <a:pt x="418829" y="541772"/>
                </a:lnTo>
                <a:lnTo>
                  <a:pt x="456421" y="518446"/>
                </a:lnTo>
                <a:lnTo>
                  <a:pt x="489854" y="489775"/>
                </a:lnTo>
                <a:lnTo>
                  <a:pt x="518536" y="456349"/>
                </a:lnTo>
                <a:lnTo>
                  <a:pt x="541875" y="418758"/>
                </a:lnTo>
                <a:lnTo>
                  <a:pt x="559279" y="377592"/>
                </a:lnTo>
                <a:lnTo>
                  <a:pt x="570155" y="333440"/>
                </a:lnTo>
                <a:lnTo>
                  <a:pt x="573913" y="286892"/>
                </a:lnTo>
                <a:lnTo>
                  <a:pt x="570155" y="240345"/>
                </a:lnTo>
                <a:lnTo>
                  <a:pt x="559279" y="196193"/>
                </a:lnTo>
                <a:lnTo>
                  <a:pt x="541875" y="155027"/>
                </a:lnTo>
                <a:lnTo>
                  <a:pt x="518536" y="117436"/>
                </a:lnTo>
                <a:lnTo>
                  <a:pt x="489854" y="84010"/>
                </a:lnTo>
                <a:lnTo>
                  <a:pt x="456421" y="55339"/>
                </a:lnTo>
                <a:lnTo>
                  <a:pt x="418829" y="32013"/>
                </a:lnTo>
                <a:lnTo>
                  <a:pt x="377670" y="14621"/>
                </a:lnTo>
                <a:lnTo>
                  <a:pt x="333536" y="3753"/>
                </a:lnTo>
                <a:lnTo>
                  <a:pt x="287019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6879" y="4615434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4">
                <a:moveTo>
                  <a:pt x="669899" y="0"/>
                </a:moveTo>
                <a:lnTo>
                  <a:pt x="235788" y="0"/>
                </a:lnTo>
                <a:lnTo>
                  <a:pt x="188271" y="4794"/>
                </a:lnTo>
                <a:lnTo>
                  <a:pt x="144012" y="18543"/>
                </a:lnTo>
                <a:lnTo>
                  <a:pt x="103960" y="40297"/>
                </a:lnTo>
                <a:lnTo>
                  <a:pt x="69064" y="69103"/>
                </a:lnTo>
                <a:lnTo>
                  <a:pt x="40271" y="104012"/>
                </a:lnTo>
                <a:lnTo>
                  <a:pt x="18530" y="144071"/>
                </a:lnTo>
                <a:lnTo>
                  <a:pt x="4790" y="188330"/>
                </a:lnTo>
                <a:lnTo>
                  <a:pt x="0" y="235839"/>
                </a:lnTo>
                <a:lnTo>
                  <a:pt x="4790" y="283347"/>
                </a:lnTo>
                <a:lnTo>
                  <a:pt x="18530" y="327606"/>
                </a:lnTo>
                <a:lnTo>
                  <a:pt x="40271" y="367665"/>
                </a:lnTo>
                <a:lnTo>
                  <a:pt x="69064" y="402574"/>
                </a:lnTo>
                <a:lnTo>
                  <a:pt x="103960" y="431380"/>
                </a:lnTo>
                <a:lnTo>
                  <a:pt x="144012" y="453134"/>
                </a:lnTo>
                <a:lnTo>
                  <a:pt x="188271" y="466883"/>
                </a:lnTo>
                <a:lnTo>
                  <a:pt x="235788" y="471678"/>
                </a:lnTo>
                <a:lnTo>
                  <a:pt x="669899" y="471678"/>
                </a:lnTo>
                <a:lnTo>
                  <a:pt x="717411" y="466883"/>
                </a:lnTo>
                <a:lnTo>
                  <a:pt x="761674" y="453134"/>
                </a:lnTo>
                <a:lnTo>
                  <a:pt x="801735" y="431380"/>
                </a:lnTo>
                <a:lnTo>
                  <a:pt x="836645" y="402574"/>
                </a:lnTo>
                <a:lnTo>
                  <a:pt x="865453" y="367665"/>
                </a:lnTo>
                <a:lnTo>
                  <a:pt x="887207" y="327606"/>
                </a:lnTo>
                <a:lnTo>
                  <a:pt x="900956" y="283347"/>
                </a:lnTo>
                <a:lnTo>
                  <a:pt x="905751" y="235839"/>
                </a:lnTo>
                <a:lnTo>
                  <a:pt x="900956" y="188330"/>
                </a:lnTo>
                <a:lnTo>
                  <a:pt x="887207" y="144071"/>
                </a:lnTo>
                <a:lnTo>
                  <a:pt x="865453" y="104012"/>
                </a:lnTo>
                <a:lnTo>
                  <a:pt x="836645" y="69103"/>
                </a:lnTo>
                <a:lnTo>
                  <a:pt x="801735" y="40297"/>
                </a:lnTo>
                <a:lnTo>
                  <a:pt x="761674" y="18543"/>
                </a:lnTo>
                <a:lnTo>
                  <a:pt x="717411" y="4794"/>
                </a:lnTo>
                <a:lnTo>
                  <a:pt x="669899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6879" y="948182"/>
            <a:ext cx="906144" cy="471805"/>
          </a:xfrm>
          <a:custGeom>
            <a:avLst/>
            <a:gdLst/>
            <a:ahLst/>
            <a:cxnLst/>
            <a:rect l="l" t="t" r="r" b="b"/>
            <a:pathLst>
              <a:path w="906144" h="471805">
                <a:moveTo>
                  <a:pt x="669899" y="0"/>
                </a:moveTo>
                <a:lnTo>
                  <a:pt x="235788" y="0"/>
                </a:lnTo>
                <a:lnTo>
                  <a:pt x="188271" y="4789"/>
                </a:lnTo>
                <a:lnTo>
                  <a:pt x="144012" y="18526"/>
                </a:lnTo>
                <a:lnTo>
                  <a:pt x="103960" y="40263"/>
                </a:lnTo>
                <a:lnTo>
                  <a:pt x="69064" y="69056"/>
                </a:lnTo>
                <a:lnTo>
                  <a:pt x="40271" y="103956"/>
                </a:lnTo>
                <a:lnTo>
                  <a:pt x="18530" y="144017"/>
                </a:lnTo>
                <a:lnTo>
                  <a:pt x="4790" y="188294"/>
                </a:lnTo>
                <a:lnTo>
                  <a:pt x="0" y="235838"/>
                </a:lnTo>
                <a:lnTo>
                  <a:pt x="4790" y="283341"/>
                </a:lnTo>
                <a:lnTo>
                  <a:pt x="18530" y="327586"/>
                </a:lnTo>
                <a:lnTo>
                  <a:pt x="40271" y="367625"/>
                </a:lnTo>
                <a:lnTo>
                  <a:pt x="69064" y="402510"/>
                </a:lnTo>
                <a:lnTo>
                  <a:pt x="103960" y="431293"/>
                </a:lnTo>
                <a:lnTo>
                  <a:pt x="144012" y="453026"/>
                </a:lnTo>
                <a:lnTo>
                  <a:pt x="188271" y="466761"/>
                </a:lnTo>
                <a:lnTo>
                  <a:pt x="235788" y="471550"/>
                </a:lnTo>
                <a:lnTo>
                  <a:pt x="669899" y="471550"/>
                </a:lnTo>
                <a:lnTo>
                  <a:pt x="717411" y="466761"/>
                </a:lnTo>
                <a:lnTo>
                  <a:pt x="761674" y="453026"/>
                </a:lnTo>
                <a:lnTo>
                  <a:pt x="801735" y="431293"/>
                </a:lnTo>
                <a:lnTo>
                  <a:pt x="836645" y="402510"/>
                </a:lnTo>
                <a:lnTo>
                  <a:pt x="865453" y="367625"/>
                </a:lnTo>
                <a:lnTo>
                  <a:pt x="887207" y="327586"/>
                </a:lnTo>
                <a:lnTo>
                  <a:pt x="900956" y="283341"/>
                </a:lnTo>
                <a:lnTo>
                  <a:pt x="905751" y="235838"/>
                </a:lnTo>
                <a:lnTo>
                  <a:pt x="900956" y="188294"/>
                </a:lnTo>
                <a:lnTo>
                  <a:pt x="887207" y="144017"/>
                </a:lnTo>
                <a:lnTo>
                  <a:pt x="865453" y="103956"/>
                </a:lnTo>
                <a:lnTo>
                  <a:pt x="836645" y="69056"/>
                </a:lnTo>
                <a:lnTo>
                  <a:pt x="801735" y="40263"/>
                </a:lnTo>
                <a:lnTo>
                  <a:pt x="761674" y="18526"/>
                </a:lnTo>
                <a:lnTo>
                  <a:pt x="717411" y="4789"/>
                </a:lnTo>
                <a:lnTo>
                  <a:pt x="6698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451" y="2794000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5" h="476885">
                <a:moveTo>
                  <a:pt x="238252" y="0"/>
                </a:moveTo>
                <a:lnTo>
                  <a:pt x="190239" y="4840"/>
                </a:lnTo>
                <a:lnTo>
                  <a:pt x="145518" y="18724"/>
                </a:lnTo>
                <a:lnTo>
                  <a:pt x="105047" y="40692"/>
                </a:lnTo>
                <a:lnTo>
                  <a:pt x="69786" y="69786"/>
                </a:lnTo>
                <a:lnTo>
                  <a:pt x="40692" y="105047"/>
                </a:lnTo>
                <a:lnTo>
                  <a:pt x="18724" y="145518"/>
                </a:lnTo>
                <a:lnTo>
                  <a:pt x="4840" y="190239"/>
                </a:lnTo>
                <a:lnTo>
                  <a:pt x="0" y="238251"/>
                </a:lnTo>
                <a:lnTo>
                  <a:pt x="4840" y="286264"/>
                </a:lnTo>
                <a:lnTo>
                  <a:pt x="18724" y="330985"/>
                </a:lnTo>
                <a:lnTo>
                  <a:pt x="40692" y="371456"/>
                </a:lnTo>
                <a:lnTo>
                  <a:pt x="69786" y="406717"/>
                </a:lnTo>
                <a:lnTo>
                  <a:pt x="105047" y="435811"/>
                </a:lnTo>
                <a:lnTo>
                  <a:pt x="145518" y="457779"/>
                </a:lnTo>
                <a:lnTo>
                  <a:pt x="190239" y="471663"/>
                </a:lnTo>
                <a:lnTo>
                  <a:pt x="238252" y="476503"/>
                </a:lnTo>
                <a:lnTo>
                  <a:pt x="286264" y="471663"/>
                </a:lnTo>
                <a:lnTo>
                  <a:pt x="330985" y="457779"/>
                </a:lnTo>
                <a:lnTo>
                  <a:pt x="371456" y="435811"/>
                </a:lnTo>
                <a:lnTo>
                  <a:pt x="406717" y="406717"/>
                </a:lnTo>
                <a:lnTo>
                  <a:pt x="435811" y="371456"/>
                </a:lnTo>
                <a:lnTo>
                  <a:pt x="457779" y="330985"/>
                </a:lnTo>
                <a:lnTo>
                  <a:pt x="471663" y="286264"/>
                </a:lnTo>
                <a:lnTo>
                  <a:pt x="476503" y="238251"/>
                </a:lnTo>
                <a:lnTo>
                  <a:pt x="471663" y="190239"/>
                </a:lnTo>
                <a:lnTo>
                  <a:pt x="457779" y="145518"/>
                </a:lnTo>
                <a:lnTo>
                  <a:pt x="435811" y="105047"/>
                </a:lnTo>
                <a:lnTo>
                  <a:pt x="406717" y="69786"/>
                </a:lnTo>
                <a:lnTo>
                  <a:pt x="371456" y="40692"/>
                </a:lnTo>
                <a:lnTo>
                  <a:pt x="330985" y="18724"/>
                </a:lnTo>
                <a:lnTo>
                  <a:pt x="286264" y="4840"/>
                </a:lnTo>
                <a:lnTo>
                  <a:pt x="2382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3857625" cy="6858000"/>
          </a:xfrm>
          <a:custGeom>
            <a:avLst/>
            <a:gdLst/>
            <a:ahLst/>
            <a:cxnLst/>
            <a:rect l="l" t="t" r="r" b="b"/>
            <a:pathLst>
              <a:path w="3857625" h="6858000">
                <a:moveTo>
                  <a:pt x="0" y="5206111"/>
                </a:moveTo>
                <a:lnTo>
                  <a:pt x="0" y="6857999"/>
                </a:lnTo>
                <a:lnTo>
                  <a:pt x="2337944" y="6857999"/>
                </a:lnTo>
                <a:lnTo>
                  <a:pt x="2386976" y="6853055"/>
                </a:lnTo>
                <a:lnTo>
                  <a:pt x="2432649" y="6838873"/>
                </a:lnTo>
                <a:lnTo>
                  <a:pt x="2473982" y="6816433"/>
                </a:lnTo>
                <a:lnTo>
                  <a:pt x="2509996" y="6786713"/>
                </a:lnTo>
                <a:lnTo>
                  <a:pt x="2539711" y="6750693"/>
                </a:lnTo>
                <a:lnTo>
                  <a:pt x="2562149" y="6709351"/>
                </a:lnTo>
                <a:lnTo>
                  <a:pt x="2576330" y="6663666"/>
                </a:lnTo>
                <a:lnTo>
                  <a:pt x="2581275" y="6614617"/>
                </a:lnTo>
                <a:lnTo>
                  <a:pt x="2576330" y="6565562"/>
                </a:lnTo>
                <a:lnTo>
                  <a:pt x="2562149" y="6519874"/>
                </a:lnTo>
                <a:lnTo>
                  <a:pt x="2539711" y="6478529"/>
                </a:lnTo>
                <a:lnTo>
                  <a:pt x="2509996" y="6442508"/>
                </a:lnTo>
                <a:lnTo>
                  <a:pt x="2473982" y="6412788"/>
                </a:lnTo>
                <a:lnTo>
                  <a:pt x="2432649" y="6390348"/>
                </a:lnTo>
                <a:lnTo>
                  <a:pt x="2386976" y="6376166"/>
                </a:lnTo>
                <a:lnTo>
                  <a:pt x="2337943" y="6371221"/>
                </a:lnTo>
                <a:lnTo>
                  <a:pt x="854024" y="6371221"/>
                </a:lnTo>
                <a:lnTo>
                  <a:pt x="807063" y="6366487"/>
                </a:lnTo>
                <a:lnTo>
                  <a:pt x="763324" y="6352909"/>
                </a:lnTo>
                <a:lnTo>
                  <a:pt x="723742" y="6331423"/>
                </a:lnTo>
                <a:lnTo>
                  <a:pt x="689255" y="6302968"/>
                </a:lnTo>
                <a:lnTo>
                  <a:pt x="660801" y="6268480"/>
                </a:lnTo>
                <a:lnTo>
                  <a:pt x="639317" y="6228896"/>
                </a:lnTo>
                <a:lnTo>
                  <a:pt x="625738" y="6185154"/>
                </a:lnTo>
                <a:lnTo>
                  <a:pt x="621004" y="6138189"/>
                </a:lnTo>
                <a:lnTo>
                  <a:pt x="625738" y="6091224"/>
                </a:lnTo>
                <a:lnTo>
                  <a:pt x="639317" y="6047482"/>
                </a:lnTo>
                <a:lnTo>
                  <a:pt x="660801" y="6007898"/>
                </a:lnTo>
                <a:lnTo>
                  <a:pt x="689255" y="5973410"/>
                </a:lnTo>
                <a:lnTo>
                  <a:pt x="723742" y="5944954"/>
                </a:lnTo>
                <a:lnTo>
                  <a:pt x="763324" y="5923469"/>
                </a:lnTo>
                <a:lnTo>
                  <a:pt x="807063" y="5909891"/>
                </a:lnTo>
                <a:lnTo>
                  <a:pt x="854024" y="5905157"/>
                </a:lnTo>
                <a:lnTo>
                  <a:pt x="3624579" y="5905157"/>
                </a:lnTo>
                <a:lnTo>
                  <a:pt x="3671530" y="5900422"/>
                </a:lnTo>
                <a:lnTo>
                  <a:pt x="3715267" y="5886844"/>
                </a:lnTo>
                <a:lnTo>
                  <a:pt x="3754852" y="5865359"/>
                </a:lnTo>
                <a:lnTo>
                  <a:pt x="3789346" y="5836905"/>
                </a:lnTo>
                <a:lnTo>
                  <a:pt x="3817809" y="5802419"/>
                </a:lnTo>
                <a:lnTo>
                  <a:pt x="3839303" y="5762837"/>
                </a:lnTo>
                <a:lnTo>
                  <a:pt x="3852888" y="5719097"/>
                </a:lnTo>
                <a:lnTo>
                  <a:pt x="3857625" y="5672137"/>
                </a:lnTo>
                <a:lnTo>
                  <a:pt x="3852888" y="5625171"/>
                </a:lnTo>
                <a:lnTo>
                  <a:pt x="3839303" y="5581432"/>
                </a:lnTo>
                <a:lnTo>
                  <a:pt x="3817809" y="5541856"/>
                </a:lnTo>
                <a:lnTo>
                  <a:pt x="3789346" y="5507378"/>
                </a:lnTo>
                <a:lnTo>
                  <a:pt x="3754852" y="5478934"/>
                </a:lnTo>
                <a:lnTo>
                  <a:pt x="3715267" y="5457458"/>
                </a:lnTo>
                <a:lnTo>
                  <a:pt x="3671530" y="5443887"/>
                </a:lnTo>
                <a:lnTo>
                  <a:pt x="3624579" y="5439156"/>
                </a:lnTo>
                <a:lnTo>
                  <a:pt x="233032" y="5439156"/>
                </a:lnTo>
                <a:lnTo>
                  <a:pt x="186067" y="5434421"/>
                </a:lnTo>
                <a:lnTo>
                  <a:pt x="142323" y="5420839"/>
                </a:lnTo>
                <a:lnTo>
                  <a:pt x="102739" y="5399347"/>
                </a:lnTo>
                <a:lnTo>
                  <a:pt x="68251" y="5370879"/>
                </a:lnTo>
                <a:lnTo>
                  <a:pt x="39795" y="5336371"/>
                </a:lnTo>
                <a:lnTo>
                  <a:pt x="18310" y="5296757"/>
                </a:lnTo>
                <a:lnTo>
                  <a:pt x="4732" y="5252974"/>
                </a:lnTo>
                <a:lnTo>
                  <a:pt x="0" y="5206111"/>
                </a:lnTo>
                <a:close/>
              </a:path>
              <a:path w="3857625" h="6858000">
                <a:moveTo>
                  <a:pt x="330390" y="4505960"/>
                </a:moveTo>
                <a:lnTo>
                  <a:pt x="0" y="4505960"/>
                </a:lnTo>
                <a:lnTo>
                  <a:pt x="0" y="5206111"/>
                </a:lnTo>
                <a:lnTo>
                  <a:pt x="4732" y="5159121"/>
                </a:lnTo>
                <a:lnTo>
                  <a:pt x="18310" y="5115384"/>
                </a:lnTo>
                <a:lnTo>
                  <a:pt x="39795" y="5075804"/>
                </a:lnTo>
                <a:lnTo>
                  <a:pt x="68251" y="5041318"/>
                </a:lnTo>
                <a:lnTo>
                  <a:pt x="102739" y="5012864"/>
                </a:lnTo>
                <a:lnTo>
                  <a:pt x="142323" y="4991379"/>
                </a:lnTo>
                <a:lnTo>
                  <a:pt x="186067" y="4977800"/>
                </a:lnTo>
                <a:lnTo>
                  <a:pt x="233032" y="4973066"/>
                </a:lnTo>
                <a:lnTo>
                  <a:pt x="271970" y="4973066"/>
                </a:lnTo>
                <a:lnTo>
                  <a:pt x="271970" y="4972050"/>
                </a:lnTo>
                <a:lnTo>
                  <a:pt x="330390" y="4972050"/>
                </a:lnTo>
                <a:lnTo>
                  <a:pt x="377355" y="4967313"/>
                </a:lnTo>
                <a:lnTo>
                  <a:pt x="421097" y="4953728"/>
                </a:lnTo>
                <a:lnTo>
                  <a:pt x="460681" y="4932234"/>
                </a:lnTo>
                <a:lnTo>
                  <a:pt x="495169" y="4903771"/>
                </a:lnTo>
                <a:lnTo>
                  <a:pt x="523624" y="4869277"/>
                </a:lnTo>
                <a:lnTo>
                  <a:pt x="545110" y="4829692"/>
                </a:lnTo>
                <a:lnTo>
                  <a:pt x="558688" y="4785955"/>
                </a:lnTo>
                <a:lnTo>
                  <a:pt x="563422" y="4739005"/>
                </a:lnTo>
                <a:lnTo>
                  <a:pt x="558688" y="4692054"/>
                </a:lnTo>
                <a:lnTo>
                  <a:pt x="545110" y="4648317"/>
                </a:lnTo>
                <a:lnTo>
                  <a:pt x="523624" y="4608732"/>
                </a:lnTo>
                <a:lnTo>
                  <a:pt x="495169" y="4574238"/>
                </a:lnTo>
                <a:lnTo>
                  <a:pt x="460681" y="4545775"/>
                </a:lnTo>
                <a:lnTo>
                  <a:pt x="421097" y="4524281"/>
                </a:lnTo>
                <a:lnTo>
                  <a:pt x="377355" y="4510696"/>
                </a:lnTo>
                <a:lnTo>
                  <a:pt x="330390" y="4505960"/>
                </a:lnTo>
                <a:close/>
              </a:path>
              <a:path w="3857625" h="6858000">
                <a:moveTo>
                  <a:pt x="0" y="3381375"/>
                </a:moveTo>
                <a:lnTo>
                  <a:pt x="0" y="4081399"/>
                </a:lnTo>
                <a:lnTo>
                  <a:pt x="1622933" y="4081399"/>
                </a:lnTo>
                <a:lnTo>
                  <a:pt x="1669883" y="4076667"/>
                </a:lnTo>
                <a:lnTo>
                  <a:pt x="1713620" y="4063097"/>
                </a:lnTo>
                <a:lnTo>
                  <a:pt x="1753205" y="4041623"/>
                </a:lnTo>
                <a:lnTo>
                  <a:pt x="1787699" y="4013184"/>
                </a:lnTo>
                <a:lnTo>
                  <a:pt x="1816162" y="3978713"/>
                </a:lnTo>
                <a:lnTo>
                  <a:pt x="1837656" y="3939149"/>
                </a:lnTo>
                <a:lnTo>
                  <a:pt x="1851241" y="3895426"/>
                </a:lnTo>
                <a:lnTo>
                  <a:pt x="1855977" y="3848480"/>
                </a:lnTo>
                <a:lnTo>
                  <a:pt x="1851241" y="3801493"/>
                </a:lnTo>
                <a:lnTo>
                  <a:pt x="1837656" y="3757739"/>
                </a:lnTo>
                <a:lnTo>
                  <a:pt x="1816162" y="3718152"/>
                </a:lnTo>
                <a:lnTo>
                  <a:pt x="1787699" y="3683666"/>
                </a:lnTo>
                <a:lnTo>
                  <a:pt x="1753205" y="3655217"/>
                </a:lnTo>
                <a:lnTo>
                  <a:pt x="1713620" y="3633739"/>
                </a:lnTo>
                <a:lnTo>
                  <a:pt x="1669883" y="3620167"/>
                </a:lnTo>
                <a:lnTo>
                  <a:pt x="1622933" y="3615436"/>
                </a:lnTo>
                <a:lnTo>
                  <a:pt x="1505585" y="3615436"/>
                </a:lnTo>
                <a:lnTo>
                  <a:pt x="1505585" y="3614420"/>
                </a:lnTo>
                <a:lnTo>
                  <a:pt x="233032" y="3614420"/>
                </a:lnTo>
                <a:lnTo>
                  <a:pt x="186067" y="3609685"/>
                </a:lnTo>
                <a:lnTo>
                  <a:pt x="142324" y="3596106"/>
                </a:lnTo>
                <a:lnTo>
                  <a:pt x="102740" y="3574621"/>
                </a:lnTo>
                <a:lnTo>
                  <a:pt x="68252" y="3546167"/>
                </a:lnTo>
                <a:lnTo>
                  <a:pt x="39797" y="3511681"/>
                </a:lnTo>
                <a:lnTo>
                  <a:pt x="18311" y="3472101"/>
                </a:lnTo>
                <a:lnTo>
                  <a:pt x="4733" y="3428365"/>
                </a:lnTo>
                <a:lnTo>
                  <a:pt x="0" y="3381375"/>
                </a:lnTo>
                <a:close/>
              </a:path>
              <a:path w="3857625" h="6858000">
                <a:moveTo>
                  <a:pt x="0" y="1481201"/>
                </a:moveTo>
                <a:lnTo>
                  <a:pt x="0" y="3381375"/>
                </a:lnTo>
                <a:lnTo>
                  <a:pt x="4733" y="3334385"/>
                </a:lnTo>
                <a:lnTo>
                  <a:pt x="18311" y="3290648"/>
                </a:lnTo>
                <a:lnTo>
                  <a:pt x="39797" y="3251068"/>
                </a:lnTo>
                <a:lnTo>
                  <a:pt x="68252" y="3216582"/>
                </a:lnTo>
                <a:lnTo>
                  <a:pt x="102740" y="3188128"/>
                </a:lnTo>
                <a:lnTo>
                  <a:pt x="142324" y="3166643"/>
                </a:lnTo>
                <a:lnTo>
                  <a:pt x="186067" y="3153064"/>
                </a:lnTo>
                <a:lnTo>
                  <a:pt x="233032" y="3148329"/>
                </a:lnTo>
                <a:lnTo>
                  <a:pt x="1505585" y="3148329"/>
                </a:lnTo>
                <a:lnTo>
                  <a:pt x="1505585" y="3147314"/>
                </a:lnTo>
                <a:lnTo>
                  <a:pt x="2348230" y="3147314"/>
                </a:lnTo>
                <a:lnTo>
                  <a:pt x="2395180" y="3142582"/>
                </a:lnTo>
                <a:lnTo>
                  <a:pt x="2438917" y="3129010"/>
                </a:lnTo>
                <a:lnTo>
                  <a:pt x="2478502" y="3107532"/>
                </a:lnTo>
                <a:lnTo>
                  <a:pt x="2512996" y="3079083"/>
                </a:lnTo>
                <a:lnTo>
                  <a:pt x="2541459" y="3044597"/>
                </a:lnTo>
                <a:lnTo>
                  <a:pt x="2562953" y="3005010"/>
                </a:lnTo>
                <a:lnTo>
                  <a:pt x="2576538" y="2961256"/>
                </a:lnTo>
                <a:lnTo>
                  <a:pt x="2581275" y="2914269"/>
                </a:lnTo>
                <a:lnTo>
                  <a:pt x="2576538" y="2867323"/>
                </a:lnTo>
                <a:lnTo>
                  <a:pt x="2562953" y="2823600"/>
                </a:lnTo>
                <a:lnTo>
                  <a:pt x="2541459" y="2784036"/>
                </a:lnTo>
                <a:lnTo>
                  <a:pt x="2512996" y="2749565"/>
                </a:lnTo>
                <a:lnTo>
                  <a:pt x="2478502" y="2721126"/>
                </a:lnTo>
                <a:lnTo>
                  <a:pt x="2438917" y="2699652"/>
                </a:lnTo>
                <a:lnTo>
                  <a:pt x="2395180" y="2686082"/>
                </a:lnTo>
                <a:lnTo>
                  <a:pt x="2348230" y="2681351"/>
                </a:lnTo>
                <a:lnTo>
                  <a:pt x="871359" y="2681351"/>
                </a:lnTo>
                <a:lnTo>
                  <a:pt x="826358" y="2677315"/>
                </a:lnTo>
                <a:lnTo>
                  <a:pt x="784003" y="2665681"/>
                </a:lnTo>
                <a:lnTo>
                  <a:pt x="745001" y="2647155"/>
                </a:lnTo>
                <a:lnTo>
                  <a:pt x="710060" y="2622445"/>
                </a:lnTo>
                <a:lnTo>
                  <a:pt x="679885" y="2592259"/>
                </a:lnTo>
                <a:lnTo>
                  <a:pt x="655185" y="2557304"/>
                </a:lnTo>
                <a:lnTo>
                  <a:pt x="636667" y="2518289"/>
                </a:lnTo>
                <a:lnTo>
                  <a:pt x="625038" y="2475921"/>
                </a:lnTo>
                <a:lnTo>
                  <a:pt x="621004" y="2430907"/>
                </a:lnTo>
                <a:lnTo>
                  <a:pt x="626090" y="2380439"/>
                </a:lnTo>
                <a:lnTo>
                  <a:pt x="640678" y="2333447"/>
                </a:lnTo>
                <a:lnTo>
                  <a:pt x="663760" y="2290931"/>
                </a:lnTo>
                <a:lnTo>
                  <a:pt x="694330" y="2253893"/>
                </a:lnTo>
                <a:lnTo>
                  <a:pt x="731381" y="2223336"/>
                </a:lnTo>
                <a:lnTo>
                  <a:pt x="773908" y="2200260"/>
                </a:lnTo>
                <a:lnTo>
                  <a:pt x="820902" y="2185670"/>
                </a:lnTo>
                <a:lnTo>
                  <a:pt x="868070" y="2180844"/>
                </a:lnTo>
                <a:lnTo>
                  <a:pt x="3624326" y="2180844"/>
                </a:lnTo>
                <a:lnTo>
                  <a:pt x="3671323" y="2176106"/>
                </a:lnTo>
                <a:lnTo>
                  <a:pt x="3715107" y="2162518"/>
                </a:lnTo>
                <a:lnTo>
                  <a:pt x="3754735" y="2141015"/>
                </a:lnTo>
                <a:lnTo>
                  <a:pt x="3789267" y="2112533"/>
                </a:lnTo>
                <a:lnTo>
                  <a:pt x="3817762" y="2078009"/>
                </a:lnTo>
                <a:lnTo>
                  <a:pt x="3839281" y="2038379"/>
                </a:lnTo>
                <a:lnTo>
                  <a:pt x="3852882" y="1994579"/>
                </a:lnTo>
                <a:lnTo>
                  <a:pt x="3857625" y="1947545"/>
                </a:lnTo>
                <a:lnTo>
                  <a:pt x="3852882" y="1900505"/>
                </a:lnTo>
                <a:lnTo>
                  <a:pt x="3839281" y="1856690"/>
                </a:lnTo>
                <a:lnTo>
                  <a:pt x="3817762" y="1817039"/>
                </a:lnTo>
                <a:lnTo>
                  <a:pt x="3789267" y="1782492"/>
                </a:lnTo>
                <a:lnTo>
                  <a:pt x="3754735" y="1753987"/>
                </a:lnTo>
                <a:lnTo>
                  <a:pt x="3715107" y="1732464"/>
                </a:lnTo>
                <a:lnTo>
                  <a:pt x="3671323" y="1718861"/>
                </a:lnTo>
                <a:lnTo>
                  <a:pt x="3628101" y="1714500"/>
                </a:lnTo>
                <a:lnTo>
                  <a:pt x="233362" y="1714500"/>
                </a:lnTo>
                <a:lnTo>
                  <a:pt x="186331" y="1709757"/>
                </a:lnTo>
                <a:lnTo>
                  <a:pt x="142527" y="1696156"/>
                </a:lnTo>
                <a:lnTo>
                  <a:pt x="102887" y="1674637"/>
                </a:lnTo>
                <a:lnTo>
                  <a:pt x="68350" y="1646142"/>
                </a:lnTo>
                <a:lnTo>
                  <a:pt x="39854" y="1611610"/>
                </a:lnTo>
                <a:lnTo>
                  <a:pt x="18338" y="1571982"/>
                </a:lnTo>
                <a:lnTo>
                  <a:pt x="4741" y="1528198"/>
                </a:lnTo>
                <a:lnTo>
                  <a:pt x="0" y="1481201"/>
                </a:lnTo>
                <a:close/>
              </a:path>
              <a:path w="3857625" h="6858000">
                <a:moveTo>
                  <a:pt x="3624326" y="1714119"/>
                </a:moveTo>
                <a:lnTo>
                  <a:pt x="511467" y="1714119"/>
                </a:lnTo>
                <a:lnTo>
                  <a:pt x="508165" y="1714500"/>
                </a:lnTo>
                <a:lnTo>
                  <a:pt x="3628101" y="1714500"/>
                </a:lnTo>
                <a:lnTo>
                  <a:pt x="3624326" y="1714119"/>
                </a:lnTo>
                <a:close/>
              </a:path>
              <a:path w="3857625" h="6858000">
                <a:moveTo>
                  <a:pt x="318223" y="757427"/>
                </a:moveTo>
                <a:lnTo>
                  <a:pt x="0" y="757427"/>
                </a:lnTo>
                <a:lnTo>
                  <a:pt x="0" y="1481201"/>
                </a:lnTo>
                <a:lnTo>
                  <a:pt x="4741" y="1434161"/>
                </a:lnTo>
                <a:lnTo>
                  <a:pt x="18338" y="1390346"/>
                </a:lnTo>
                <a:lnTo>
                  <a:pt x="39854" y="1350695"/>
                </a:lnTo>
                <a:lnTo>
                  <a:pt x="68350" y="1316148"/>
                </a:lnTo>
                <a:lnTo>
                  <a:pt x="102887" y="1287643"/>
                </a:lnTo>
                <a:lnTo>
                  <a:pt x="142527" y="1266120"/>
                </a:lnTo>
                <a:lnTo>
                  <a:pt x="186331" y="1252517"/>
                </a:lnTo>
                <a:lnTo>
                  <a:pt x="233362" y="1247775"/>
                </a:lnTo>
                <a:lnTo>
                  <a:pt x="332511" y="1247775"/>
                </a:lnTo>
                <a:lnTo>
                  <a:pt x="332511" y="1246377"/>
                </a:lnTo>
                <a:lnTo>
                  <a:pt x="413666" y="1228532"/>
                </a:lnTo>
                <a:lnTo>
                  <a:pt x="455317" y="1205915"/>
                </a:lnTo>
                <a:lnTo>
                  <a:pt x="491606" y="1175961"/>
                </a:lnTo>
                <a:lnTo>
                  <a:pt x="521547" y="1139658"/>
                </a:lnTo>
                <a:lnTo>
                  <a:pt x="544154" y="1097993"/>
                </a:lnTo>
                <a:lnTo>
                  <a:pt x="558441" y="1051957"/>
                </a:lnTo>
                <a:lnTo>
                  <a:pt x="563422" y="1002538"/>
                </a:lnTo>
                <a:lnTo>
                  <a:pt x="558441" y="953136"/>
                </a:lnTo>
                <a:lnTo>
                  <a:pt x="544153" y="907125"/>
                </a:lnTo>
                <a:lnTo>
                  <a:pt x="521546" y="865489"/>
                </a:lnTo>
                <a:lnTo>
                  <a:pt x="491605" y="829214"/>
                </a:lnTo>
                <a:lnTo>
                  <a:pt x="455317" y="799285"/>
                </a:lnTo>
                <a:lnTo>
                  <a:pt x="413666" y="776688"/>
                </a:lnTo>
                <a:lnTo>
                  <a:pt x="367640" y="762407"/>
                </a:lnTo>
                <a:lnTo>
                  <a:pt x="318223" y="757427"/>
                </a:lnTo>
                <a:close/>
              </a:path>
              <a:path w="3857625" h="6858000">
                <a:moveTo>
                  <a:pt x="1798827" y="0"/>
                </a:moveTo>
                <a:lnTo>
                  <a:pt x="0" y="0"/>
                </a:lnTo>
                <a:lnTo>
                  <a:pt x="0" y="362076"/>
                </a:lnTo>
                <a:lnTo>
                  <a:pt x="1637919" y="362076"/>
                </a:lnTo>
                <a:lnTo>
                  <a:pt x="1687907" y="356323"/>
                </a:lnTo>
                <a:lnTo>
                  <a:pt x="1733800" y="339932"/>
                </a:lnTo>
                <a:lnTo>
                  <a:pt x="1774289" y="314210"/>
                </a:lnTo>
                <a:lnTo>
                  <a:pt x="1808061" y="280465"/>
                </a:lnTo>
                <a:lnTo>
                  <a:pt x="1833808" y="240001"/>
                </a:lnTo>
                <a:lnTo>
                  <a:pt x="1850217" y="194125"/>
                </a:lnTo>
                <a:lnTo>
                  <a:pt x="1855977" y="144145"/>
                </a:lnTo>
                <a:lnTo>
                  <a:pt x="1854852" y="121852"/>
                </a:lnTo>
                <a:lnTo>
                  <a:pt x="1851548" y="100202"/>
                </a:lnTo>
                <a:lnTo>
                  <a:pt x="1846173" y="79315"/>
                </a:lnTo>
                <a:lnTo>
                  <a:pt x="1838833" y="59308"/>
                </a:lnTo>
                <a:lnTo>
                  <a:pt x="1798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2192000" cy="4243070"/>
          </a:xfrm>
          <a:custGeom>
            <a:avLst/>
            <a:gdLst/>
            <a:ahLst/>
            <a:cxnLst/>
            <a:rect l="l" t="t" r="r" b="b"/>
            <a:pathLst>
              <a:path w="12192000" h="4243070">
                <a:moveTo>
                  <a:pt x="0" y="4242816"/>
                </a:moveTo>
                <a:lnTo>
                  <a:pt x="12192000" y="4242816"/>
                </a:lnTo>
                <a:lnTo>
                  <a:pt x="12192000" y="0"/>
                </a:lnTo>
                <a:lnTo>
                  <a:pt x="0" y="0"/>
                </a:lnTo>
                <a:lnTo>
                  <a:pt x="0" y="4242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242815"/>
            <a:ext cx="12192000" cy="2615565"/>
          </a:xfrm>
          <a:custGeom>
            <a:avLst/>
            <a:gdLst/>
            <a:ahLst/>
            <a:cxnLst/>
            <a:rect l="l" t="t" r="r" b="b"/>
            <a:pathLst>
              <a:path w="12192000" h="2615565">
                <a:moveTo>
                  <a:pt x="0" y="2615183"/>
                </a:moveTo>
                <a:lnTo>
                  <a:pt x="12192000" y="2615183"/>
                </a:lnTo>
                <a:lnTo>
                  <a:pt x="12192000" y="0"/>
                </a:lnTo>
                <a:lnTo>
                  <a:pt x="0" y="0"/>
                </a:lnTo>
                <a:lnTo>
                  <a:pt x="0" y="261518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592" y="1769617"/>
            <a:ext cx="7128793" cy="2426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72857" y="846073"/>
            <a:ext cx="9646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Universidad </a:t>
            </a:r>
            <a:r>
              <a:rPr sz="3500" dirty="0">
                <a:solidFill>
                  <a:srgbClr val="923416"/>
                </a:solidFill>
                <a:latin typeface="Arial"/>
                <a:cs typeface="Arial"/>
              </a:rPr>
              <a:t>Autónoma del Estado de</a:t>
            </a:r>
            <a:r>
              <a:rPr sz="3500" spc="-125" dirty="0">
                <a:solidFill>
                  <a:srgbClr val="923416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srgbClr val="923416"/>
                </a:solidFill>
                <a:latin typeface="Arial"/>
                <a:cs typeface="Arial"/>
              </a:rPr>
              <a:t>Hidalgo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2893" y="4736521"/>
            <a:ext cx="8845146" cy="123559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Taller de inducción a la vida universitaria </a:t>
            </a:r>
          </a:p>
          <a:p>
            <a:pPr marL="1333500" marR="5080" indent="-1321435">
              <a:lnSpc>
                <a:spcPts val="4210"/>
              </a:lnSpc>
              <a:spcBef>
                <a:spcPts val="635"/>
              </a:spcBef>
            </a:pPr>
            <a:r>
              <a:rPr lang="es-MX" sz="3900" dirty="0">
                <a:solidFill>
                  <a:srgbClr val="FFFFFF"/>
                </a:solidFill>
                <a:latin typeface="Calibri"/>
                <a:cs typeface="Calibri"/>
              </a:rPr>
              <a:t>julio diciembre 2020.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25552" y="2454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8" y="4614044"/>
            <a:ext cx="10358120" cy="1477328"/>
          </a:xfrm>
        </p:spPr>
        <p:txBody>
          <a:bodyPr/>
          <a:lstStyle/>
          <a:p>
            <a:pPr algn="l"/>
            <a:r>
              <a:rPr lang="es-MX" sz="2400" dirty="0" smtClean="0">
                <a:solidFill>
                  <a:schemeClr val="bg1"/>
                </a:solidFill>
              </a:rPr>
              <a:t>Dr. Santos Noé Herrera Mijangos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Área Académica de Psicología</a:t>
            </a:r>
            <a:br>
              <a:rPr lang="es-MX" sz="2400" dirty="0" smtClean="0">
                <a:solidFill>
                  <a:schemeClr val="bg1"/>
                </a:solidFill>
              </a:rPr>
            </a:br>
            <a:r>
              <a:rPr lang="es-MX" sz="2400" dirty="0" smtClean="0">
                <a:solidFill>
                  <a:schemeClr val="bg1"/>
                </a:solidFill>
              </a:rPr>
              <a:t>Cubículo 18, Módulo G</a:t>
            </a:r>
            <a:r>
              <a:rPr lang="es-MX" sz="2400" dirty="0">
                <a:solidFill>
                  <a:schemeClr val="bg1"/>
                </a:solidFill>
              </a:rPr>
              <a:t/>
            </a:r>
            <a:br>
              <a:rPr lang="es-MX" sz="2400" dirty="0">
                <a:solidFill>
                  <a:schemeClr val="bg1"/>
                </a:solidFill>
              </a:rPr>
            </a:br>
            <a:r>
              <a:rPr lang="es-MX" sz="2400" dirty="0">
                <a:solidFill>
                  <a:schemeClr val="bg1"/>
                </a:solidFill>
              </a:rPr>
              <a:t>santos_herrera9801@uaeh.edu.mx</a:t>
            </a:r>
          </a:p>
        </p:txBody>
      </p:sp>
      <p:sp>
        <p:nvSpPr>
          <p:cNvPr id="14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Coordinación de Investigación</a:t>
            </a:r>
            <a:endParaRPr lang="es-MX" kern="0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0" y="1641715"/>
            <a:ext cx="2143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nvestiga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9893" y="524922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16" y="-3171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442934412"/>
              </p:ext>
            </p:extLst>
          </p:nvPr>
        </p:nvGraphicFramePr>
        <p:xfrm>
          <a:off x="604004" y="1918677"/>
          <a:ext cx="6667173" cy="463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407368" y="324992"/>
            <a:ext cx="10358120" cy="132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Grupos de Investigación </a:t>
            </a:r>
            <a:br>
              <a:rPr lang="es-MX" kern="0" dirty="0" smtClean="0">
                <a:solidFill>
                  <a:schemeClr val="bg1"/>
                </a:solidFill>
              </a:rPr>
            </a:br>
            <a:r>
              <a:rPr lang="es-MX" kern="0" dirty="0" smtClean="0">
                <a:solidFill>
                  <a:schemeClr val="bg1"/>
                </a:solidFill>
              </a:rPr>
              <a:t>y Cuerpos Académicos</a:t>
            </a:r>
            <a:endParaRPr lang="es-MX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4680" y="-2738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E2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6591" y="0"/>
            <a:ext cx="4155917" cy="6858000"/>
          </a:xfrm>
          <a:custGeom>
            <a:avLst/>
            <a:gdLst/>
            <a:ahLst/>
            <a:cxnLst/>
            <a:rect l="l" t="t" r="r" b="b"/>
            <a:pathLst>
              <a:path w="4681855" h="6858000">
                <a:moveTo>
                  <a:pt x="826389" y="3825748"/>
                </a:moveTo>
                <a:lnTo>
                  <a:pt x="779429" y="3828679"/>
                </a:lnTo>
                <a:lnTo>
                  <a:pt x="733076" y="3837601"/>
                </a:lnTo>
                <a:lnTo>
                  <a:pt x="687958" y="3852513"/>
                </a:lnTo>
                <a:lnTo>
                  <a:pt x="644703" y="3873415"/>
                </a:lnTo>
                <a:lnTo>
                  <a:pt x="603939" y="3900307"/>
                </a:lnTo>
                <a:lnTo>
                  <a:pt x="566293" y="3933190"/>
                </a:lnTo>
                <a:lnTo>
                  <a:pt x="535727" y="3967815"/>
                </a:lnTo>
                <a:lnTo>
                  <a:pt x="510265" y="4005132"/>
                </a:lnTo>
                <a:lnTo>
                  <a:pt x="489906" y="4044651"/>
                </a:lnTo>
                <a:lnTo>
                  <a:pt x="474650" y="4085885"/>
                </a:lnTo>
                <a:lnTo>
                  <a:pt x="464497" y="4128346"/>
                </a:lnTo>
                <a:lnTo>
                  <a:pt x="459447" y="4171545"/>
                </a:lnTo>
                <a:lnTo>
                  <a:pt x="459498" y="4214996"/>
                </a:lnTo>
                <a:lnTo>
                  <a:pt x="464651" y="4258209"/>
                </a:lnTo>
                <a:lnTo>
                  <a:pt x="474905" y="4300697"/>
                </a:lnTo>
                <a:lnTo>
                  <a:pt x="490260" y="4341971"/>
                </a:lnTo>
                <a:lnTo>
                  <a:pt x="510716" y="4381544"/>
                </a:lnTo>
                <a:lnTo>
                  <a:pt x="536272" y="4418929"/>
                </a:lnTo>
                <a:lnTo>
                  <a:pt x="566927" y="4453636"/>
                </a:lnTo>
                <a:lnTo>
                  <a:pt x="2971292" y="6857996"/>
                </a:lnTo>
                <a:lnTo>
                  <a:pt x="4011041" y="6857996"/>
                </a:lnTo>
                <a:lnTo>
                  <a:pt x="1086866" y="3933825"/>
                </a:lnTo>
                <a:lnTo>
                  <a:pt x="1049112" y="3900816"/>
                </a:lnTo>
                <a:lnTo>
                  <a:pt x="1008271" y="3873801"/>
                </a:lnTo>
                <a:lnTo>
                  <a:pt x="964961" y="3852783"/>
                </a:lnTo>
                <a:lnTo>
                  <a:pt x="919799" y="3837765"/>
                </a:lnTo>
                <a:lnTo>
                  <a:pt x="873403" y="3828753"/>
                </a:lnTo>
                <a:lnTo>
                  <a:pt x="826389" y="3825748"/>
                </a:lnTo>
                <a:close/>
              </a:path>
              <a:path w="4681855" h="6858000">
                <a:moveTo>
                  <a:pt x="3220201" y="4345393"/>
                </a:moveTo>
                <a:lnTo>
                  <a:pt x="3176996" y="4350443"/>
                </a:lnTo>
                <a:lnTo>
                  <a:pt x="3134532" y="4360596"/>
                </a:lnTo>
                <a:lnTo>
                  <a:pt x="3093296" y="4375852"/>
                </a:lnTo>
                <a:lnTo>
                  <a:pt x="3053775" y="4396211"/>
                </a:lnTo>
                <a:lnTo>
                  <a:pt x="3016458" y="4421673"/>
                </a:lnTo>
                <a:lnTo>
                  <a:pt x="2981832" y="4452239"/>
                </a:lnTo>
                <a:lnTo>
                  <a:pt x="2951267" y="4486866"/>
                </a:lnTo>
                <a:lnTo>
                  <a:pt x="2925805" y="4524189"/>
                </a:lnTo>
                <a:lnTo>
                  <a:pt x="2905446" y="4563717"/>
                </a:lnTo>
                <a:lnTo>
                  <a:pt x="2890190" y="4604963"/>
                </a:lnTo>
                <a:lnTo>
                  <a:pt x="2880037" y="4647437"/>
                </a:lnTo>
                <a:lnTo>
                  <a:pt x="2874987" y="4690651"/>
                </a:lnTo>
                <a:lnTo>
                  <a:pt x="2875038" y="4734115"/>
                </a:lnTo>
                <a:lnTo>
                  <a:pt x="2880191" y="4777343"/>
                </a:lnTo>
                <a:lnTo>
                  <a:pt x="2890445" y="4819844"/>
                </a:lnTo>
                <a:lnTo>
                  <a:pt x="2905800" y="4861130"/>
                </a:lnTo>
                <a:lnTo>
                  <a:pt x="2926256" y="4900712"/>
                </a:lnTo>
                <a:lnTo>
                  <a:pt x="2951812" y="4938102"/>
                </a:lnTo>
                <a:lnTo>
                  <a:pt x="2982468" y="4972812"/>
                </a:lnTo>
                <a:lnTo>
                  <a:pt x="4681347" y="6671640"/>
                </a:lnTo>
                <a:lnTo>
                  <a:pt x="4681347" y="4686963"/>
                </a:lnTo>
                <a:lnTo>
                  <a:pt x="3786442" y="4686963"/>
                </a:lnTo>
                <a:lnTo>
                  <a:pt x="3736340" y="4680712"/>
                </a:lnTo>
                <a:lnTo>
                  <a:pt x="3727450" y="4678045"/>
                </a:lnTo>
                <a:lnTo>
                  <a:pt x="3502405" y="4452874"/>
                </a:lnTo>
                <a:lnTo>
                  <a:pt x="3467671" y="4422218"/>
                </a:lnTo>
                <a:lnTo>
                  <a:pt x="3430264" y="4396662"/>
                </a:lnTo>
                <a:lnTo>
                  <a:pt x="3390672" y="4376206"/>
                </a:lnTo>
                <a:lnTo>
                  <a:pt x="3349382" y="4360851"/>
                </a:lnTo>
                <a:lnTo>
                  <a:pt x="3306881" y="4350597"/>
                </a:lnTo>
                <a:lnTo>
                  <a:pt x="3263658" y="4345444"/>
                </a:lnTo>
                <a:lnTo>
                  <a:pt x="3220201" y="4345393"/>
                </a:lnTo>
                <a:close/>
              </a:path>
              <a:path w="4681855" h="6858000">
                <a:moveTo>
                  <a:pt x="973708" y="0"/>
                </a:moveTo>
                <a:lnTo>
                  <a:pt x="0" y="0"/>
                </a:lnTo>
                <a:lnTo>
                  <a:pt x="10668" y="35814"/>
                </a:lnTo>
                <a:lnTo>
                  <a:pt x="44418" y="99869"/>
                </a:lnTo>
                <a:lnTo>
                  <a:pt x="91694" y="157733"/>
                </a:lnTo>
                <a:lnTo>
                  <a:pt x="4160520" y="4226560"/>
                </a:lnTo>
                <a:lnTo>
                  <a:pt x="4167378" y="4249547"/>
                </a:lnTo>
                <a:lnTo>
                  <a:pt x="4173629" y="4299696"/>
                </a:lnTo>
                <a:lnTo>
                  <a:pt x="4173065" y="4345444"/>
                </a:lnTo>
                <a:lnTo>
                  <a:pt x="4172938" y="4350597"/>
                </a:lnTo>
                <a:lnTo>
                  <a:pt x="4165511" y="4400109"/>
                </a:lnTo>
                <a:lnTo>
                  <a:pt x="4151142" y="4448845"/>
                </a:lnTo>
                <a:lnTo>
                  <a:pt x="4129900" y="4495582"/>
                </a:lnTo>
                <a:lnTo>
                  <a:pt x="4101783" y="4539555"/>
                </a:lnTo>
                <a:lnTo>
                  <a:pt x="4066794" y="4580001"/>
                </a:lnTo>
                <a:lnTo>
                  <a:pt x="4026302" y="4615037"/>
                </a:lnTo>
                <a:lnTo>
                  <a:pt x="3982297" y="4643187"/>
                </a:lnTo>
                <a:lnTo>
                  <a:pt x="3935545" y="4664453"/>
                </a:lnTo>
                <a:lnTo>
                  <a:pt x="3886809" y="4678835"/>
                </a:lnTo>
                <a:lnTo>
                  <a:pt x="3836853" y="4686338"/>
                </a:lnTo>
                <a:lnTo>
                  <a:pt x="3786442" y="4686963"/>
                </a:lnTo>
                <a:lnTo>
                  <a:pt x="4681347" y="4686963"/>
                </a:lnTo>
                <a:lnTo>
                  <a:pt x="4681347" y="2993926"/>
                </a:lnTo>
                <a:lnTo>
                  <a:pt x="4085806" y="2993926"/>
                </a:lnTo>
                <a:lnTo>
                  <a:pt x="4038813" y="2990878"/>
                </a:lnTo>
                <a:lnTo>
                  <a:pt x="3992433" y="2981851"/>
                </a:lnTo>
                <a:lnTo>
                  <a:pt x="3947287" y="2966847"/>
                </a:lnTo>
                <a:lnTo>
                  <a:pt x="3933063" y="2959227"/>
                </a:lnTo>
                <a:lnTo>
                  <a:pt x="973708" y="0"/>
                </a:lnTo>
                <a:close/>
              </a:path>
              <a:path w="4681855" h="6858000">
                <a:moveTo>
                  <a:pt x="2872867" y="0"/>
                </a:moveTo>
                <a:lnTo>
                  <a:pt x="2799461" y="0"/>
                </a:lnTo>
                <a:lnTo>
                  <a:pt x="2766314" y="3175"/>
                </a:lnTo>
                <a:lnTo>
                  <a:pt x="2714859" y="16984"/>
                </a:lnTo>
                <a:lnTo>
                  <a:pt x="2665476" y="38401"/>
                </a:lnTo>
                <a:lnTo>
                  <a:pt x="2619045" y="67415"/>
                </a:lnTo>
                <a:lnTo>
                  <a:pt x="2576449" y="104013"/>
                </a:lnTo>
                <a:lnTo>
                  <a:pt x="2545883" y="138638"/>
                </a:lnTo>
                <a:lnTo>
                  <a:pt x="2520421" y="175955"/>
                </a:lnTo>
                <a:lnTo>
                  <a:pt x="2500062" y="215474"/>
                </a:lnTo>
                <a:lnTo>
                  <a:pt x="2484806" y="256708"/>
                </a:lnTo>
                <a:lnTo>
                  <a:pt x="2474653" y="299169"/>
                </a:lnTo>
                <a:lnTo>
                  <a:pt x="2469603" y="342368"/>
                </a:lnTo>
                <a:lnTo>
                  <a:pt x="2469654" y="385819"/>
                </a:lnTo>
                <a:lnTo>
                  <a:pt x="2474807" y="429032"/>
                </a:lnTo>
                <a:lnTo>
                  <a:pt x="2485061" y="471520"/>
                </a:lnTo>
                <a:lnTo>
                  <a:pt x="2500416" y="512794"/>
                </a:lnTo>
                <a:lnTo>
                  <a:pt x="2520872" y="552367"/>
                </a:lnTo>
                <a:lnTo>
                  <a:pt x="2546428" y="589752"/>
                </a:lnTo>
                <a:lnTo>
                  <a:pt x="2577083" y="624459"/>
                </a:lnTo>
                <a:lnTo>
                  <a:pt x="4410583" y="2457958"/>
                </a:lnTo>
                <a:lnTo>
                  <a:pt x="4426331" y="2487803"/>
                </a:lnTo>
                <a:lnTo>
                  <a:pt x="4441368" y="2532949"/>
                </a:lnTo>
                <a:lnTo>
                  <a:pt x="4450413" y="2579329"/>
                </a:lnTo>
                <a:lnTo>
                  <a:pt x="4453466" y="2626322"/>
                </a:lnTo>
                <a:lnTo>
                  <a:pt x="4450526" y="2673309"/>
                </a:lnTo>
                <a:lnTo>
                  <a:pt x="4441594" y="2719670"/>
                </a:lnTo>
                <a:lnTo>
                  <a:pt x="4426669" y="2764785"/>
                </a:lnTo>
                <a:lnTo>
                  <a:pt x="4405752" y="2808034"/>
                </a:lnTo>
                <a:lnTo>
                  <a:pt x="4378842" y="2848797"/>
                </a:lnTo>
                <a:lnTo>
                  <a:pt x="4345940" y="2886455"/>
                </a:lnTo>
                <a:lnTo>
                  <a:pt x="4308281" y="2919354"/>
                </a:lnTo>
                <a:lnTo>
                  <a:pt x="4267518" y="2946253"/>
                </a:lnTo>
                <a:lnTo>
                  <a:pt x="4224269" y="2967157"/>
                </a:lnTo>
                <a:lnTo>
                  <a:pt x="4179154" y="2982068"/>
                </a:lnTo>
                <a:lnTo>
                  <a:pt x="4132793" y="2990990"/>
                </a:lnTo>
                <a:lnTo>
                  <a:pt x="4085806" y="2993926"/>
                </a:lnTo>
                <a:lnTo>
                  <a:pt x="4681347" y="2993926"/>
                </a:lnTo>
                <a:lnTo>
                  <a:pt x="4681347" y="1688973"/>
                </a:lnTo>
                <a:lnTo>
                  <a:pt x="3097022" y="104648"/>
                </a:lnTo>
                <a:lnTo>
                  <a:pt x="3054332" y="67952"/>
                </a:lnTo>
                <a:lnTo>
                  <a:pt x="3007820" y="38830"/>
                </a:lnTo>
                <a:lnTo>
                  <a:pt x="2958379" y="17279"/>
                </a:lnTo>
                <a:lnTo>
                  <a:pt x="2906903" y="3301"/>
                </a:lnTo>
                <a:lnTo>
                  <a:pt x="2872867" y="0"/>
                </a:lnTo>
                <a:close/>
              </a:path>
              <a:path w="4681855" h="6858000">
                <a:moveTo>
                  <a:pt x="4681347" y="0"/>
                </a:moveTo>
                <a:lnTo>
                  <a:pt x="4503928" y="0"/>
                </a:lnTo>
                <a:lnTo>
                  <a:pt x="4472686" y="26797"/>
                </a:lnTo>
                <a:lnTo>
                  <a:pt x="4442095" y="61449"/>
                </a:lnTo>
                <a:lnTo>
                  <a:pt x="4416616" y="98789"/>
                </a:lnTo>
                <a:lnTo>
                  <a:pt x="4396247" y="138327"/>
                </a:lnTo>
                <a:lnTo>
                  <a:pt x="4380987" y="179577"/>
                </a:lnTo>
                <a:lnTo>
                  <a:pt x="4370835" y="222050"/>
                </a:lnTo>
                <a:lnTo>
                  <a:pt x="4365789" y="265259"/>
                </a:lnTo>
                <a:lnTo>
                  <a:pt x="4365847" y="308717"/>
                </a:lnTo>
                <a:lnTo>
                  <a:pt x="4371009" y="351935"/>
                </a:lnTo>
                <a:lnTo>
                  <a:pt x="4381273" y="394427"/>
                </a:lnTo>
                <a:lnTo>
                  <a:pt x="4396638" y="435704"/>
                </a:lnTo>
                <a:lnTo>
                  <a:pt x="4417101" y="475278"/>
                </a:lnTo>
                <a:lnTo>
                  <a:pt x="4442663" y="512663"/>
                </a:lnTo>
                <a:lnTo>
                  <a:pt x="4473321" y="547370"/>
                </a:lnTo>
                <a:lnTo>
                  <a:pt x="4681347" y="755396"/>
                </a:lnTo>
                <a:lnTo>
                  <a:pt x="4681347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7664" y="2739802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39">
                <a:moveTo>
                  <a:pt x="356600" y="0"/>
                </a:moveTo>
                <a:lnTo>
                  <a:pt x="311068" y="2902"/>
                </a:lnTo>
                <a:lnTo>
                  <a:pt x="266141" y="11609"/>
                </a:lnTo>
                <a:lnTo>
                  <a:pt x="222418" y="26122"/>
                </a:lnTo>
                <a:lnTo>
                  <a:pt x="180501" y="46439"/>
                </a:lnTo>
                <a:lnTo>
                  <a:pt x="140991" y="72561"/>
                </a:lnTo>
                <a:lnTo>
                  <a:pt x="104489" y="104489"/>
                </a:lnTo>
                <a:lnTo>
                  <a:pt x="72561" y="140991"/>
                </a:lnTo>
                <a:lnTo>
                  <a:pt x="46439" y="180501"/>
                </a:lnTo>
                <a:lnTo>
                  <a:pt x="26122" y="222418"/>
                </a:lnTo>
                <a:lnTo>
                  <a:pt x="11609" y="266141"/>
                </a:lnTo>
                <a:lnTo>
                  <a:pt x="2902" y="311068"/>
                </a:lnTo>
                <a:lnTo>
                  <a:pt x="0" y="356600"/>
                </a:lnTo>
                <a:lnTo>
                  <a:pt x="2902" y="402133"/>
                </a:lnTo>
                <a:lnTo>
                  <a:pt x="11609" y="447069"/>
                </a:lnTo>
                <a:lnTo>
                  <a:pt x="26122" y="490805"/>
                </a:lnTo>
                <a:lnTo>
                  <a:pt x="46439" y="532740"/>
                </a:lnTo>
                <a:lnTo>
                  <a:pt x="72561" y="572274"/>
                </a:lnTo>
                <a:lnTo>
                  <a:pt x="104489" y="608806"/>
                </a:lnTo>
                <a:lnTo>
                  <a:pt x="140991" y="640704"/>
                </a:lnTo>
                <a:lnTo>
                  <a:pt x="180501" y="666802"/>
                </a:lnTo>
                <a:lnTo>
                  <a:pt x="222418" y="687101"/>
                </a:lnTo>
                <a:lnTo>
                  <a:pt x="266141" y="701600"/>
                </a:lnTo>
                <a:lnTo>
                  <a:pt x="311068" y="710300"/>
                </a:lnTo>
                <a:lnTo>
                  <a:pt x="356600" y="713200"/>
                </a:lnTo>
                <a:lnTo>
                  <a:pt x="402133" y="710300"/>
                </a:lnTo>
                <a:lnTo>
                  <a:pt x="447069" y="701600"/>
                </a:lnTo>
                <a:lnTo>
                  <a:pt x="490805" y="687101"/>
                </a:lnTo>
                <a:lnTo>
                  <a:pt x="532740" y="666802"/>
                </a:lnTo>
                <a:lnTo>
                  <a:pt x="572274" y="640704"/>
                </a:lnTo>
                <a:lnTo>
                  <a:pt x="608806" y="608806"/>
                </a:lnTo>
                <a:lnTo>
                  <a:pt x="640704" y="572274"/>
                </a:lnTo>
                <a:lnTo>
                  <a:pt x="666802" y="532740"/>
                </a:lnTo>
                <a:lnTo>
                  <a:pt x="687101" y="490805"/>
                </a:lnTo>
                <a:lnTo>
                  <a:pt x="701600" y="447069"/>
                </a:lnTo>
                <a:lnTo>
                  <a:pt x="710300" y="402133"/>
                </a:lnTo>
                <a:lnTo>
                  <a:pt x="713200" y="356600"/>
                </a:lnTo>
                <a:lnTo>
                  <a:pt x="710300" y="311068"/>
                </a:lnTo>
                <a:lnTo>
                  <a:pt x="701600" y="266141"/>
                </a:lnTo>
                <a:lnTo>
                  <a:pt x="687101" y="222418"/>
                </a:lnTo>
                <a:lnTo>
                  <a:pt x="666802" y="180501"/>
                </a:lnTo>
                <a:lnTo>
                  <a:pt x="640704" y="140991"/>
                </a:lnTo>
                <a:lnTo>
                  <a:pt x="608806" y="104489"/>
                </a:lnTo>
                <a:lnTo>
                  <a:pt x="572274" y="72561"/>
                </a:lnTo>
                <a:lnTo>
                  <a:pt x="532740" y="46439"/>
                </a:lnTo>
                <a:lnTo>
                  <a:pt x="490805" y="26122"/>
                </a:lnTo>
                <a:lnTo>
                  <a:pt x="447069" y="11609"/>
                </a:lnTo>
                <a:lnTo>
                  <a:pt x="402133" y="2902"/>
                </a:lnTo>
                <a:lnTo>
                  <a:pt x="35660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3183" y="0"/>
            <a:ext cx="591185" cy="158115"/>
          </a:xfrm>
          <a:custGeom>
            <a:avLst/>
            <a:gdLst/>
            <a:ahLst/>
            <a:cxnLst/>
            <a:rect l="l" t="t" r="r" b="b"/>
            <a:pathLst>
              <a:path w="591184" h="158115">
                <a:moveTo>
                  <a:pt x="591185" y="0"/>
                </a:moveTo>
                <a:lnTo>
                  <a:pt x="0" y="0"/>
                </a:lnTo>
                <a:lnTo>
                  <a:pt x="43180" y="52831"/>
                </a:lnTo>
                <a:lnTo>
                  <a:pt x="80282" y="85336"/>
                </a:lnTo>
                <a:lnTo>
                  <a:pt x="119753" y="111410"/>
                </a:lnTo>
                <a:lnTo>
                  <a:pt x="161627" y="131691"/>
                </a:lnTo>
                <a:lnTo>
                  <a:pt x="205302" y="146176"/>
                </a:lnTo>
                <a:lnTo>
                  <a:pt x="250178" y="154868"/>
                </a:lnTo>
                <a:lnTo>
                  <a:pt x="295656" y="157765"/>
                </a:lnTo>
                <a:lnTo>
                  <a:pt x="341133" y="154868"/>
                </a:lnTo>
                <a:lnTo>
                  <a:pt x="386009" y="146176"/>
                </a:lnTo>
                <a:lnTo>
                  <a:pt x="429684" y="131691"/>
                </a:lnTo>
                <a:lnTo>
                  <a:pt x="471558" y="111410"/>
                </a:lnTo>
                <a:lnTo>
                  <a:pt x="511029" y="85336"/>
                </a:lnTo>
                <a:lnTo>
                  <a:pt x="547497" y="53467"/>
                </a:lnTo>
                <a:lnTo>
                  <a:pt x="591185" y="0"/>
                </a:lnTo>
                <a:close/>
              </a:path>
            </a:pathLst>
          </a:custGeom>
          <a:solidFill>
            <a:srgbClr val="9234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44005" y="3096958"/>
            <a:ext cx="1132840" cy="1132840"/>
          </a:xfrm>
          <a:custGeom>
            <a:avLst/>
            <a:gdLst/>
            <a:ahLst/>
            <a:cxnLst/>
            <a:rect l="l" t="t" r="r" b="b"/>
            <a:pathLst>
              <a:path w="1132840" h="1132839">
                <a:moveTo>
                  <a:pt x="299751" y="0"/>
                </a:moveTo>
                <a:lnTo>
                  <a:pt x="253853" y="3512"/>
                </a:lnTo>
                <a:lnTo>
                  <a:pt x="208828" y="14051"/>
                </a:lnTo>
                <a:lnTo>
                  <a:pt x="165549" y="31615"/>
                </a:lnTo>
                <a:lnTo>
                  <a:pt x="124891" y="56205"/>
                </a:lnTo>
                <a:lnTo>
                  <a:pt x="87725" y="87820"/>
                </a:lnTo>
                <a:lnTo>
                  <a:pt x="56144" y="124982"/>
                </a:lnTo>
                <a:lnTo>
                  <a:pt x="31581" y="165631"/>
                </a:lnTo>
                <a:lnTo>
                  <a:pt x="14036" y="208896"/>
                </a:lnTo>
                <a:lnTo>
                  <a:pt x="3509" y="253903"/>
                </a:lnTo>
                <a:lnTo>
                  <a:pt x="0" y="299783"/>
                </a:lnTo>
                <a:lnTo>
                  <a:pt x="3509" y="345663"/>
                </a:lnTo>
                <a:lnTo>
                  <a:pt x="14036" y="390670"/>
                </a:lnTo>
                <a:lnTo>
                  <a:pt x="31581" y="433935"/>
                </a:lnTo>
                <a:lnTo>
                  <a:pt x="56144" y="474584"/>
                </a:lnTo>
                <a:lnTo>
                  <a:pt x="87725" y="511746"/>
                </a:lnTo>
                <a:lnTo>
                  <a:pt x="620744" y="1044765"/>
                </a:lnTo>
                <a:lnTo>
                  <a:pt x="657906" y="1076380"/>
                </a:lnTo>
                <a:lnTo>
                  <a:pt x="698555" y="1100970"/>
                </a:lnTo>
                <a:lnTo>
                  <a:pt x="741819" y="1118534"/>
                </a:lnTo>
                <a:lnTo>
                  <a:pt x="786827" y="1129073"/>
                </a:lnTo>
                <a:lnTo>
                  <a:pt x="832707" y="1132585"/>
                </a:lnTo>
                <a:lnTo>
                  <a:pt x="878586" y="1129073"/>
                </a:lnTo>
                <a:lnTo>
                  <a:pt x="923594" y="1118534"/>
                </a:lnTo>
                <a:lnTo>
                  <a:pt x="966858" y="1100970"/>
                </a:lnTo>
                <a:lnTo>
                  <a:pt x="1007508" y="1076380"/>
                </a:lnTo>
                <a:lnTo>
                  <a:pt x="1044670" y="1044765"/>
                </a:lnTo>
                <a:lnTo>
                  <a:pt x="1076285" y="1007599"/>
                </a:lnTo>
                <a:lnTo>
                  <a:pt x="1100875" y="966940"/>
                </a:lnTo>
                <a:lnTo>
                  <a:pt x="1118439" y="923662"/>
                </a:lnTo>
                <a:lnTo>
                  <a:pt x="1128977" y="878637"/>
                </a:lnTo>
                <a:lnTo>
                  <a:pt x="1132490" y="832738"/>
                </a:lnTo>
                <a:lnTo>
                  <a:pt x="1128977" y="786840"/>
                </a:lnTo>
                <a:lnTo>
                  <a:pt x="1118439" y="741815"/>
                </a:lnTo>
                <a:lnTo>
                  <a:pt x="1100875" y="698537"/>
                </a:lnTo>
                <a:lnTo>
                  <a:pt x="1076285" y="657878"/>
                </a:lnTo>
                <a:lnTo>
                  <a:pt x="1044670" y="620712"/>
                </a:lnTo>
                <a:lnTo>
                  <a:pt x="511778" y="87820"/>
                </a:lnTo>
                <a:lnTo>
                  <a:pt x="474612" y="56205"/>
                </a:lnTo>
                <a:lnTo>
                  <a:pt x="433953" y="31615"/>
                </a:lnTo>
                <a:lnTo>
                  <a:pt x="390675" y="14051"/>
                </a:lnTo>
                <a:lnTo>
                  <a:pt x="345650" y="3512"/>
                </a:lnTo>
                <a:lnTo>
                  <a:pt x="299751" y="0"/>
                </a:lnTo>
                <a:close/>
              </a:path>
            </a:pathLst>
          </a:custGeom>
          <a:solidFill>
            <a:srgbClr val="CD56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5494" y="3151949"/>
            <a:ext cx="574040" cy="574040"/>
          </a:xfrm>
          <a:custGeom>
            <a:avLst/>
            <a:gdLst/>
            <a:ahLst/>
            <a:cxnLst/>
            <a:rect l="l" t="t" r="r" b="b"/>
            <a:pathLst>
              <a:path w="574040" h="574039">
                <a:moveTo>
                  <a:pt x="286940" y="0"/>
                </a:moveTo>
                <a:lnTo>
                  <a:pt x="243028" y="3360"/>
                </a:lnTo>
                <a:lnTo>
                  <a:pt x="199954" y="13441"/>
                </a:lnTo>
                <a:lnTo>
                  <a:pt x="158553" y="30243"/>
                </a:lnTo>
                <a:lnTo>
                  <a:pt x="119658" y="53766"/>
                </a:lnTo>
                <a:lnTo>
                  <a:pt x="84105" y="84010"/>
                </a:lnTo>
                <a:lnTo>
                  <a:pt x="53827" y="119597"/>
                </a:lnTo>
                <a:lnTo>
                  <a:pt x="30278" y="158518"/>
                </a:lnTo>
                <a:lnTo>
                  <a:pt x="13456" y="199939"/>
                </a:lnTo>
                <a:lnTo>
                  <a:pt x="3364" y="243024"/>
                </a:lnTo>
                <a:lnTo>
                  <a:pt x="0" y="286940"/>
                </a:lnTo>
                <a:lnTo>
                  <a:pt x="3364" y="330852"/>
                </a:lnTo>
                <a:lnTo>
                  <a:pt x="13456" y="373926"/>
                </a:lnTo>
                <a:lnTo>
                  <a:pt x="30278" y="415328"/>
                </a:lnTo>
                <a:lnTo>
                  <a:pt x="53827" y="454222"/>
                </a:lnTo>
                <a:lnTo>
                  <a:pt x="84105" y="489775"/>
                </a:lnTo>
                <a:lnTo>
                  <a:pt x="119658" y="520053"/>
                </a:lnTo>
                <a:lnTo>
                  <a:pt x="158553" y="543603"/>
                </a:lnTo>
                <a:lnTo>
                  <a:pt x="199954" y="560424"/>
                </a:lnTo>
                <a:lnTo>
                  <a:pt x="243028" y="570517"/>
                </a:lnTo>
                <a:lnTo>
                  <a:pt x="286940" y="573881"/>
                </a:lnTo>
                <a:lnTo>
                  <a:pt x="330856" y="570517"/>
                </a:lnTo>
                <a:lnTo>
                  <a:pt x="373941" y="560424"/>
                </a:lnTo>
                <a:lnTo>
                  <a:pt x="415362" y="543603"/>
                </a:lnTo>
                <a:lnTo>
                  <a:pt x="454283" y="520053"/>
                </a:lnTo>
                <a:lnTo>
                  <a:pt x="489870" y="489775"/>
                </a:lnTo>
                <a:lnTo>
                  <a:pt x="520114" y="454222"/>
                </a:lnTo>
                <a:lnTo>
                  <a:pt x="543637" y="415328"/>
                </a:lnTo>
                <a:lnTo>
                  <a:pt x="560439" y="373926"/>
                </a:lnTo>
                <a:lnTo>
                  <a:pt x="570520" y="330852"/>
                </a:lnTo>
                <a:lnTo>
                  <a:pt x="573881" y="286940"/>
                </a:lnTo>
                <a:lnTo>
                  <a:pt x="570520" y="243024"/>
                </a:lnTo>
                <a:lnTo>
                  <a:pt x="560439" y="199939"/>
                </a:lnTo>
                <a:lnTo>
                  <a:pt x="543637" y="158518"/>
                </a:lnTo>
                <a:lnTo>
                  <a:pt x="520114" y="119597"/>
                </a:lnTo>
                <a:lnTo>
                  <a:pt x="489870" y="84010"/>
                </a:lnTo>
                <a:lnTo>
                  <a:pt x="454283" y="53766"/>
                </a:lnTo>
                <a:lnTo>
                  <a:pt x="415362" y="30243"/>
                </a:lnTo>
                <a:lnTo>
                  <a:pt x="373941" y="13441"/>
                </a:lnTo>
                <a:lnTo>
                  <a:pt x="330856" y="3360"/>
                </a:lnTo>
                <a:lnTo>
                  <a:pt x="286940" y="0"/>
                </a:lnTo>
                <a:close/>
              </a:path>
            </a:pathLst>
          </a:custGeom>
          <a:solidFill>
            <a:srgbClr val="B548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92087" y="5858821"/>
            <a:ext cx="778510" cy="779145"/>
          </a:xfrm>
          <a:custGeom>
            <a:avLst/>
            <a:gdLst/>
            <a:ahLst/>
            <a:cxnLst/>
            <a:rect l="l" t="t" r="r" b="b"/>
            <a:pathLst>
              <a:path w="778509" h="779145">
                <a:moveTo>
                  <a:pt x="235743" y="0"/>
                </a:moveTo>
                <a:lnTo>
                  <a:pt x="190723" y="4316"/>
                </a:lnTo>
                <a:lnTo>
                  <a:pt x="147042" y="17264"/>
                </a:lnTo>
                <a:lnTo>
                  <a:pt x="106040" y="38844"/>
                </a:lnTo>
                <a:lnTo>
                  <a:pt x="69056" y="69056"/>
                </a:lnTo>
                <a:lnTo>
                  <a:pt x="38844" y="106046"/>
                </a:lnTo>
                <a:lnTo>
                  <a:pt x="17264" y="147059"/>
                </a:lnTo>
                <a:lnTo>
                  <a:pt x="4316" y="190753"/>
                </a:lnTo>
                <a:lnTo>
                  <a:pt x="0" y="235788"/>
                </a:lnTo>
                <a:lnTo>
                  <a:pt x="4316" y="280822"/>
                </a:lnTo>
                <a:lnTo>
                  <a:pt x="17264" y="324516"/>
                </a:lnTo>
                <a:lnTo>
                  <a:pt x="38844" y="365529"/>
                </a:lnTo>
                <a:lnTo>
                  <a:pt x="69056" y="402520"/>
                </a:lnTo>
                <a:lnTo>
                  <a:pt x="376015" y="709479"/>
                </a:lnTo>
                <a:lnTo>
                  <a:pt x="412999" y="739695"/>
                </a:lnTo>
                <a:lnTo>
                  <a:pt x="454001" y="761278"/>
                </a:lnTo>
                <a:lnTo>
                  <a:pt x="497682" y="774228"/>
                </a:lnTo>
                <a:lnTo>
                  <a:pt x="542702" y="778544"/>
                </a:lnTo>
                <a:lnTo>
                  <a:pt x="587723" y="774228"/>
                </a:lnTo>
                <a:lnTo>
                  <a:pt x="631404" y="761278"/>
                </a:lnTo>
                <a:lnTo>
                  <a:pt x="672406" y="739695"/>
                </a:lnTo>
                <a:lnTo>
                  <a:pt x="709390" y="709479"/>
                </a:lnTo>
                <a:lnTo>
                  <a:pt x="739602" y="672492"/>
                </a:lnTo>
                <a:lnTo>
                  <a:pt x="761182" y="631481"/>
                </a:lnTo>
                <a:lnTo>
                  <a:pt x="774130" y="587788"/>
                </a:lnTo>
                <a:lnTo>
                  <a:pt x="778446" y="542753"/>
                </a:lnTo>
                <a:lnTo>
                  <a:pt x="774130" y="497719"/>
                </a:lnTo>
                <a:lnTo>
                  <a:pt x="761182" y="454025"/>
                </a:lnTo>
                <a:lnTo>
                  <a:pt x="739602" y="413015"/>
                </a:lnTo>
                <a:lnTo>
                  <a:pt x="709390" y="376027"/>
                </a:lnTo>
                <a:lnTo>
                  <a:pt x="402431" y="69056"/>
                </a:lnTo>
                <a:lnTo>
                  <a:pt x="365447" y="38844"/>
                </a:lnTo>
                <a:lnTo>
                  <a:pt x="324445" y="17264"/>
                </a:lnTo>
                <a:lnTo>
                  <a:pt x="280764" y="4316"/>
                </a:lnTo>
                <a:lnTo>
                  <a:pt x="235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36591" y="750062"/>
            <a:ext cx="4155440" cy="6108065"/>
          </a:xfrm>
          <a:custGeom>
            <a:avLst/>
            <a:gdLst/>
            <a:ahLst/>
            <a:cxnLst/>
            <a:rect l="l" t="t" r="r" b="b"/>
            <a:pathLst>
              <a:path w="4155440" h="6108065">
                <a:moveTo>
                  <a:pt x="790924" y="5605830"/>
                </a:moveTo>
                <a:lnTo>
                  <a:pt x="716820" y="5616548"/>
                </a:lnTo>
                <a:lnTo>
                  <a:pt x="647664" y="5648709"/>
                </a:lnTo>
                <a:lnTo>
                  <a:pt x="606901" y="5682056"/>
                </a:lnTo>
                <a:lnTo>
                  <a:pt x="573500" y="5722886"/>
                </a:lnTo>
                <a:lnTo>
                  <a:pt x="552146" y="5762301"/>
                </a:lnTo>
                <a:lnTo>
                  <a:pt x="538089" y="5804125"/>
                </a:lnTo>
                <a:lnTo>
                  <a:pt x="531327" y="5847364"/>
                </a:lnTo>
                <a:lnTo>
                  <a:pt x="531860" y="5891028"/>
                </a:lnTo>
                <a:lnTo>
                  <a:pt x="539685" y="5934125"/>
                </a:lnTo>
                <a:lnTo>
                  <a:pt x="554801" y="5975664"/>
                </a:lnTo>
                <a:lnTo>
                  <a:pt x="577207" y="6014654"/>
                </a:lnTo>
                <a:lnTo>
                  <a:pt x="606901" y="6050102"/>
                </a:lnTo>
                <a:lnTo>
                  <a:pt x="664686" y="6107940"/>
                </a:lnTo>
                <a:lnTo>
                  <a:pt x="1400778" y="6107939"/>
                </a:lnTo>
                <a:lnTo>
                  <a:pt x="974947" y="5682056"/>
                </a:lnTo>
                <a:lnTo>
                  <a:pt x="934114" y="5648706"/>
                </a:lnTo>
                <a:lnTo>
                  <a:pt x="888841" y="5624888"/>
                </a:lnTo>
                <a:lnTo>
                  <a:pt x="840609" y="5610595"/>
                </a:lnTo>
                <a:lnTo>
                  <a:pt x="790924" y="5605830"/>
                </a:lnTo>
                <a:close/>
              </a:path>
              <a:path w="4155440" h="6108065">
                <a:moveTo>
                  <a:pt x="2377916" y="5884633"/>
                </a:moveTo>
                <a:lnTo>
                  <a:pt x="2287365" y="5889269"/>
                </a:lnTo>
                <a:lnTo>
                  <a:pt x="2203545" y="5926493"/>
                </a:lnTo>
                <a:lnTo>
                  <a:pt x="2194302" y="5934390"/>
                </a:lnTo>
                <a:lnTo>
                  <a:pt x="2175577" y="5949913"/>
                </a:lnTo>
                <a:lnTo>
                  <a:pt x="2166334" y="5957811"/>
                </a:lnTo>
                <a:lnTo>
                  <a:pt x="2158071" y="5967401"/>
                </a:lnTo>
                <a:lnTo>
                  <a:pt x="2141831" y="5986855"/>
                </a:lnTo>
                <a:lnTo>
                  <a:pt x="2133568" y="5996445"/>
                </a:lnTo>
                <a:lnTo>
                  <a:pt x="2124289" y="6017521"/>
                </a:lnTo>
                <a:lnTo>
                  <a:pt x="2105636" y="6059214"/>
                </a:lnTo>
                <a:lnTo>
                  <a:pt x="2096357" y="6080290"/>
                </a:lnTo>
                <a:lnTo>
                  <a:pt x="2094960" y="6107939"/>
                </a:lnTo>
                <a:lnTo>
                  <a:pt x="4155408" y="6107939"/>
                </a:lnTo>
                <a:lnTo>
                  <a:pt x="4155408" y="6075992"/>
                </a:lnTo>
                <a:lnTo>
                  <a:pt x="2708243" y="6075992"/>
                </a:lnTo>
                <a:lnTo>
                  <a:pt x="2639790" y="6070093"/>
                </a:lnTo>
                <a:lnTo>
                  <a:pt x="2631468" y="6067529"/>
                </a:lnTo>
                <a:lnTo>
                  <a:pt x="2614965" y="6062212"/>
                </a:lnTo>
                <a:lnTo>
                  <a:pt x="2606643" y="6059647"/>
                </a:lnTo>
                <a:lnTo>
                  <a:pt x="2495137" y="5948184"/>
                </a:lnTo>
                <a:lnTo>
                  <a:pt x="2461609" y="5917603"/>
                </a:lnTo>
                <a:lnTo>
                  <a:pt x="2377916" y="5884633"/>
                </a:lnTo>
                <a:close/>
              </a:path>
              <a:path w="4155440" h="6108065">
                <a:moveTo>
                  <a:pt x="721709" y="2911602"/>
                </a:moveTo>
                <a:lnTo>
                  <a:pt x="632555" y="2914777"/>
                </a:lnTo>
                <a:lnTo>
                  <a:pt x="546830" y="2950972"/>
                </a:lnTo>
                <a:lnTo>
                  <a:pt x="537285" y="2959175"/>
                </a:lnTo>
                <a:lnTo>
                  <a:pt x="518148" y="2975153"/>
                </a:lnTo>
                <a:lnTo>
                  <a:pt x="508603" y="2983357"/>
                </a:lnTo>
                <a:lnTo>
                  <a:pt x="500274" y="2993005"/>
                </a:lnTo>
                <a:lnTo>
                  <a:pt x="484100" y="3012396"/>
                </a:lnTo>
                <a:lnTo>
                  <a:pt x="475837" y="3021965"/>
                </a:lnTo>
                <a:lnTo>
                  <a:pt x="466717" y="3043326"/>
                </a:lnTo>
                <a:lnTo>
                  <a:pt x="448762" y="3086383"/>
                </a:lnTo>
                <a:lnTo>
                  <a:pt x="439642" y="3107817"/>
                </a:lnTo>
                <a:lnTo>
                  <a:pt x="436975" y="3196336"/>
                </a:lnTo>
                <a:lnTo>
                  <a:pt x="465550" y="3278504"/>
                </a:lnTo>
                <a:lnTo>
                  <a:pt x="497554" y="3313556"/>
                </a:lnTo>
                <a:lnTo>
                  <a:pt x="2932398" y="5748413"/>
                </a:lnTo>
                <a:lnTo>
                  <a:pt x="2934805" y="5756046"/>
                </a:lnTo>
                <a:lnTo>
                  <a:pt x="2939953" y="5771591"/>
                </a:lnTo>
                <a:lnTo>
                  <a:pt x="2942431" y="5779223"/>
                </a:lnTo>
                <a:lnTo>
                  <a:pt x="2942431" y="5844755"/>
                </a:lnTo>
                <a:lnTo>
                  <a:pt x="2939439" y="5861717"/>
                </a:lnTo>
                <a:lnTo>
                  <a:pt x="2933358" y="5895180"/>
                </a:lnTo>
                <a:lnTo>
                  <a:pt x="2930366" y="5912142"/>
                </a:lnTo>
                <a:lnTo>
                  <a:pt x="2895949" y="5972873"/>
                </a:lnTo>
                <a:lnTo>
                  <a:pt x="2889659" y="5980007"/>
                </a:lnTo>
                <a:lnTo>
                  <a:pt x="2876839" y="5993997"/>
                </a:lnTo>
                <a:lnTo>
                  <a:pt x="2870549" y="6001128"/>
                </a:lnTo>
                <a:lnTo>
                  <a:pt x="2863048" y="6007766"/>
                </a:lnTo>
                <a:lnTo>
                  <a:pt x="2848332" y="6021314"/>
                </a:lnTo>
                <a:lnTo>
                  <a:pt x="2840831" y="6027950"/>
                </a:lnTo>
                <a:lnTo>
                  <a:pt x="2824912" y="6036442"/>
                </a:lnTo>
                <a:lnTo>
                  <a:pt x="2793504" y="6053511"/>
                </a:lnTo>
                <a:lnTo>
                  <a:pt x="2777585" y="6062002"/>
                </a:lnTo>
                <a:lnTo>
                  <a:pt x="2708243" y="6075992"/>
                </a:lnTo>
                <a:lnTo>
                  <a:pt x="4155408" y="6075992"/>
                </a:lnTo>
                <a:lnTo>
                  <a:pt x="4155408" y="4982019"/>
                </a:lnTo>
                <a:lnTo>
                  <a:pt x="2922111" y="4982019"/>
                </a:lnTo>
                <a:lnTo>
                  <a:pt x="2847181" y="4966627"/>
                </a:lnTo>
                <a:lnTo>
                  <a:pt x="2812002" y="4946383"/>
                </a:lnTo>
                <a:lnTo>
                  <a:pt x="838422" y="2972689"/>
                </a:lnTo>
                <a:lnTo>
                  <a:pt x="803370" y="2940685"/>
                </a:lnTo>
                <a:lnTo>
                  <a:pt x="782967" y="2933533"/>
                </a:lnTo>
                <a:lnTo>
                  <a:pt x="742112" y="2918753"/>
                </a:lnTo>
                <a:lnTo>
                  <a:pt x="721709" y="2911602"/>
                </a:lnTo>
                <a:close/>
              </a:path>
              <a:path w="4155440" h="6108065">
                <a:moveTo>
                  <a:pt x="326993" y="5007940"/>
                </a:moveTo>
                <a:lnTo>
                  <a:pt x="276846" y="5011780"/>
                </a:lnTo>
                <a:lnTo>
                  <a:pt x="227632" y="5023302"/>
                </a:lnTo>
                <a:lnTo>
                  <a:pt x="180314" y="5042507"/>
                </a:lnTo>
                <a:lnTo>
                  <a:pt x="135855" y="5069394"/>
                </a:lnTo>
                <a:lnTo>
                  <a:pt x="95218" y="5103964"/>
                </a:lnTo>
                <a:lnTo>
                  <a:pt x="63479" y="5140737"/>
                </a:lnTo>
                <a:lnTo>
                  <a:pt x="38087" y="5180737"/>
                </a:lnTo>
                <a:lnTo>
                  <a:pt x="19043" y="5223247"/>
                </a:lnTo>
                <a:lnTo>
                  <a:pt x="6347" y="5267550"/>
                </a:lnTo>
                <a:lnTo>
                  <a:pt x="0" y="5312928"/>
                </a:lnTo>
                <a:lnTo>
                  <a:pt x="0" y="5358665"/>
                </a:lnTo>
                <a:lnTo>
                  <a:pt x="6347" y="5404043"/>
                </a:lnTo>
                <a:lnTo>
                  <a:pt x="19043" y="5448346"/>
                </a:lnTo>
                <a:lnTo>
                  <a:pt x="38087" y="5490856"/>
                </a:lnTo>
                <a:lnTo>
                  <a:pt x="63479" y="5530856"/>
                </a:lnTo>
                <a:lnTo>
                  <a:pt x="95218" y="5567629"/>
                </a:lnTo>
                <a:lnTo>
                  <a:pt x="131986" y="5599371"/>
                </a:lnTo>
                <a:lnTo>
                  <a:pt x="171985" y="5624765"/>
                </a:lnTo>
                <a:lnTo>
                  <a:pt x="214496" y="5643811"/>
                </a:lnTo>
                <a:lnTo>
                  <a:pt x="258802" y="5656508"/>
                </a:lnTo>
                <a:lnTo>
                  <a:pt x="304185" y="5662857"/>
                </a:lnTo>
                <a:lnTo>
                  <a:pt x="349928" y="5662857"/>
                </a:lnTo>
                <a:lnTo>
                  <a:pt x="395311" y="5656508"/>
                </a:lnTo>
                <a:lnTo>
                  <a:pt x="439617" y="5643811"/>
                </a:lnTo>
                <a:lnTo>
                  <a:pt x="482128" y="5624765"/>
                </a:lnTo>
                <a:lnTo>
                  <a:pt x="522127" y="5599371"/>
                </a:lnTo>
                <a:lnTo>
                  <a:pt x="558895" y="5567629"/>
                </a:lnTo>
                <a:lnTo>
                  <a:pt x="590635" y="5530856"/>
                </a:lnTo>
                <a:lnTo>
                  <a:pt x="616026" y="5490856"/>
                </a:lnTo>
                <a:lnTo>
                  <a:pt x="635070" y="5448346"/>
                </a:lnTo>
                <a:lnTo>
                  <a:pt x="647766" y="5404043"/>
                </a:lnTo>
                <a:lnTo>
                  <a:pt x="654114" y="5358665"/>
                </a:lnTo>
                <a:lnTo>
                  <a:pt x="654114" y="5312928"/>
                </a:lnTo>
                <a:lnTo>
                  <a:pt x="647766" y="5267550"/>
                </a:lnTo>
                <a:lnTo>
                  <a:pt x="635070" y="5223247"/>
                </a:lnTo>
                <a:lnTo>
                  <a:pt x="616026" y="5180737"/>
                </a:lnTo>
                <a:lnTo>
                  <a:pt x="590635" y="5140737"/>
                </a:lnTo>
                <a:lnTo>
                  <a:pt x="558895" y="5103964"/>
                </a:lnTo>
                <a:lnTo>
                  <a:pt x="518257" y="5069394"/>
                </a:lnTo>
                <a:lnTo>
                  <a:pt x="473791" y="5042507"/>
                </a:lnTo>
                <a:lnTo>
                  <a:pt x="426453" y="5023302"/>
                </a:lnTo>
                <a:lnTo>
                  <a:pt x="377202" y="5011780"/>
                </a:lnTo>
                <a:lnTo>
                  <a:pt x="326993" y="5007940"/>
                </a:lnTo>
                <a:close/>
              </a:path>
              <a:path w="4155440" h="6108065">
                <a:moveTo>
                  <a:pt x="2296509" y="3131947"/>
                </a:moveTo>
                <a:lnTo>
                  <a:pt x="2207228" y="3133852"/>
                </a:lnTo>
                <a:lnTo>
                  <a:pt x="2122900" y="3171571"/>
                </a:lnTo>
                <a:lnTo>
                  <a:pt x="2113956" y="3179611"/>
                </a:lnTo>
                <a:lnTo>
                  <a:pt x="2096593" y="3195788"/>
                </a:lnTo>
                <a:lnTo>
                  <a:pt x="2087721" y="3203829"/>
                </a:lnTo>
                <a:lnTo>
                  <a:pt x="2079166" y="3213232"/>
                </a:lnTo>
                <a:lnTo>
                  <a:pt x="2061914" y="3231707"/>
                </a:lnTo>
                <a:lnTo>
                  <a:pt x="2053431" y="3241040"/>
                </a:lnTo>
                <a:lnTo>
                  <a:pt x="2044073" y="3262181"/>
                </a:lnTo>
                <a:lnTo>
                  <a:pt x="2025070" y="3304226"/>
                </a:lnTo>
                <a:lnTo>
                  <a:pt x="2015712" y="3325368"/>
                </a:lnTo>
                <a:lnTo>
                  <a:pt x="2015146" y="3347767"/>
                </a:lnTo>
                <a:lnTo>
                  <a:pt x="2014255" y="3394455"/>
                </a:lnTo>
                <a:lnTo>
                  <a:pt x="2013807" y="3414776"/>
                </a:lnTo>
                <a:lnTo>
                  <a:pt x="2045938" y="3497579"/>
                </a:lnTo>
                <a:lnTo>
                  <a:pt x="2073624" y="3534155"/>
                </a:lnTo>
                <a:lnTo>
                  <a:pt x="3135852" y="4596384"/>
                </a:lnTo>
                <a:lnTo>
                  <a:pt x="3158966" y="4631436"/>
                </a:lnTo>
                <a:lnTo>
                  <a:pt x="3164971" y="4650868"/>
                </a:lnTo>
                <a:lnTo>
                  <a:pt x="3177218" y="4689925"/>
                </a:lnTo>
                <a:lnTo>
                  <a:pt x="3183223" y="4709287"/>
                </a:lnTo>
                <a:lnTo>
                  <a:pt x="3180990" y="4731258"/>
                </a:lnTo>
                <a:lnTo>
                  <a:pt x="3176401" y="4773902"/>
                </a:lnTo>
                <a:lnTo>
                  <a:pt x="3174206" y="4795520"/>
                </a:lnTo>
                <a:lnTo>
                  <a:pt x="3164947" y="4814381"/>
                </a:lnTo>
                <a:lnTo>
                  <a:pt x="3146381" y="4851657"/>
                </a:lnTo>
                <a:lnTo>
                  <a:pt x="3137122" y="4870526"/>
                </a:lnTo>
                <a:lnTo>
                  <a:pt x="3129601" y="4879366"/>
                </a:lnTo>
                <a:lnTo>
                  <a:pt x="3114798" y="4897327"/>
                </a:lnTo>
                <a:lnTo>
                  <a:pt x="3107277" y="4906175"/>
                </a:lnTo>
                <a:lnTo>
                  <a:pt x="3098796" y="4913334"/>
                </a:lnTo>
                <a:lnTo>
                  <a:pt x="3081595" y="4927368"/>
                </a:lnTo>
                <a:lnTo>
                  <a:pt x="3073114" y="4934521"/>
                </a:lnTo>
                <a:lnTo>
                  <a:pt x="3000978" y="4971618"/>
                </a:lnTo>
                <a:lnTo>
                  <a:pt x="2922111" y="4982019"/>
                </a:lnTo>
                <a:lnTo>
                  <a:pt x="4155408" y="4982019"/>
                </a:lnTo>
                <a:lnTo>
                  <a:pt x="4155408" y="4741291"/>
                </a:lnTo>
                <a:lnTo>
                  <a:pt x="4051776" y="4741291"/>
                </a:lnTo>
                <a:lnTo>
                  <a:pt x="3987641" y="4739767"/>
                </a:lnTo>
                <a:lnTo>
                  <a:pt x="3963388" y="4733284"/>
                </a:lnTo>
                <a:lnTo>
                  <a:pt x="3955383" y="4731258"/>
                </a:lnTo>
                <a:lnTo>
                  <a:pt x="2415889" y="3191764"/>
                </a:lnTo>
                <a:lnTo>
                  <a:pt x="2382361" y="3161284"/>
                </a:lnTo>
                <a:lnTo>
                  <a:pt x="2296509" y="3131947"/>
                </a:lnTo>
                <a:close/>
              </a:path>
              <a:path w="4155440" h="6108065">
                <a:moveTo>
                  <a:pt x="4155408" y="4704461"/>
                </a:moveTo>
                <a:lnTo>
                  <a:pt x="4116673" y="4725797"/>
                </a:lnTo>
                <a:lnTo>
                  <a:pt x="4100532" y="4729753"/>
                </a:lnTo>
                <a:lnTo>
                  <a:pt x="4067917" y="4737334"/>
                </a:lnTo>
                <a:lnTo>
                  <a:pt x="4051776" y="4741291"/>
                </a:lnTo>
                <a:lnTo>
                  <a:pt x="4155408" y="4741291"/>
                </a:lnTo>
                <a:lnTo>
                  <a:pt x="4155408" y="4704461"/>
                </a:lnTo>
                <a:close/>
              </a:path>
              <a:path w="4155440" h="6108065">
                <a:moveTo>
                  <a:pt x="3476593" y="2989326"/>
                </a:moveTo>
                <a:lnTo>
                  <a:pt x="3384264" y="2994279"/>
                </a:lnTo>
                <a:lnTo>
                  <a:pt x="3321131" y="3022639"/>
                </a:lnTo>
                <a:lnTo>
                  <a:pt x="3299936" y="3031998"/>
                </a:lnTo>
                <a:lnTo>
                  <a:pt x="3291445" y="3039657"/>
                </a:lnTo>
                <a:lnTo>
                  <a:pt x="3274844" y="3055072"/>
                </a:lnTo>
                <a:lnTo>
                  <a:pt x="3266281" y="3062732"/>
                </a:lnTo>
                <a:lnTo>
                  <a:pt x="3257780" y="3072118"/>
                </a:lnTo>
                <a:lnTo>
                  <a:pt x="3240492" y="3090556"/>
                </a:lnTo>
                <a:lnTo>
                  <a:pt x="3231991" y="3099943"/>
                </a:lnTo>
                <a:lnTo>
                  <a:pt x="3222633" y="3121084"/>
                </a:lnTo>
                <a:lnTo>
                  <a:pt x="3203630" y="3163129"/>
                </a:lnTo>
                <a:lnTo>
                  <a:pt x="3194272" y="3184271"/>
                </a:lnTo>
                <a:lnTo>
                  <a:pt x="3193379" y="3207049"/>
                </a:lnTo>
                <a:lnTo>
                  <a:pt x="3191736" y="3252368"/>
                </a:lnTo>
                <a:lnTo>
                  <a:pt x="3190843" y="3275076"/>
                </a:lnTo>
                <a:lnTo>
                  <a:pt x="3222339" y="3357245"/>
                </a:lnTo>
                <a:lnTo>
                  <a:pt x="3250660" y="3394455"/>
                </a:lnTo>
                <a:lnTo>
                  <a:pt x="4155408" y="4299204"/>
                </a:lnTo>
                <a:lnTo>
                  <a:pt x="4155408" y="3614547"/>
                </a:lnTo>
                <a:lnTo>
                  <a:pt x="3593052" y="3052191"/>
                </a:lnTo>
                <a:lnTo>
                  <a:pt x="3558762" y="3020822"/>
                </a:lnTo>
                <a:lnTo>
                  <a:pt x="3476593" y="2989326"/>
                </a:lnTo>
                <a:close/>
              </a:path>
              <a:path w="4155440" h="6108065">
                <a:moveTo>
                  <a:pt x="3356197" y="277113"/>
                </a:moveTo>
                <a:lnTo>
                  <a:pt x="3266154" y="281177"/>
                </a:lnTo>
                <a:lnTo>
                  <a:pt x="3180302" y="317500"/>
                </a:lnTo>
                <a:lnTo>
                  <a:pt x="3170813" y="325683"/>
                </a:lnTo>
                <a:lnTo>
                  <a:pt x="3151691" y="341574"/>
                </a:lnTo>
                <a:lnTo>
                  <a:pt x="3142202" y="349758"/>
                </a:lnTo>
                <a:lnTo>
                  <a:pt x="3134300" y="359001"/>
                </a:lnTo>
                <a:lnTo>
                  <a:pt x="3118735" y="377725"/>
                </a:lnTo>
                <a:lnTo>
                  <a:pt x="3110833" y="386968"/>
                </a:lnTo>
                <a:lnTo>
                  <a:pt x="3101713" y="408328"/>
                </a:lnTo>
                <a:lnTo>
                  <a:pt x="3083758" y="451334"/>
                </a:lnTo>
                <a:lnTo>
                  <a:pt x="3074638" y="472693"/>
                </a:lnTo>
                <a:lnTo>
                  <a:pt x="3073626" y="495355"/>
                </a:lnTo>
                <a:lnTo>
                  <a:pt x="3071459" y="540202"/>
                </a:lnTo>
                <a:lnTo>
                  <a:pt x="3070447" y="562863"/>
                </a:lnTo>
                <a:lnTo>
                  <a:pt x="3100546" y="643509"/>
                </a:lnTo>
                <a:lnTo>
                  <a:pt x="3132550" y="678561"/>
                </a:lnTo>
                <a:lnTo>
                  <a:pt x="4155408" y="1701418"/>
                </a:lnTo>
                <a:lnTo>
                  <a:pt x="4155408" y="1022603"/>
                </a:lnTo>
                <a:lnTo>
                  <a:pt x="3471894" y="339216"/>
                </a:lnTo>
                <a:lnTo>
                  <a:pt x="3436969" y="307213"/>
                </a:lnTo>
                <a:lnTo>
                  <a:pt x="3356197" y="277113"/>
                </a:lnTo>
                <a:close/>
              </a:path>
              <a:path w="4155440" h="6108065">
                <a:moveTo>
                  <a:pt x="4155408" y="0"/>
                </a:moveTo>
                <a:lnTo>
                  <a:pt x="4132167" y="44068"/>
                </a:lnTo>
                <a:lnTo>
                  <a:pt x="4118146" y="88377"/>
                </a:lnTo>
                <a:lnTo>
                  <a:pt x="4111136" y="134003"/>
                </a:lnTo>
                <a:lnTo>
                  <a:pt x="4111136" y="180067"/>
                </a:lnTo>
                <a:lnTo>
                  <a:pt x="4118146" y="225693"/>
                </a:lnTo>
                <a:lnTo>
                  <a:pt x="4132167" y="270001"/>
                </a:lnTo>
                <a:lnTo>
                  <a:pt x="4155408" y="314071"/>
                </a:lnTo>
                <a:lnTo>
                  <a:pt x="4155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98311" y="3251231"/>
            <a:ext cx="476884" cy="476884"/>
          </a:xfrm>
          <a:custGeom>
            <a:avLst/>
            <a:gdLst/>
            <a:ahLst/>
            <a:cxnLst/>
            <a:rect l="l" t="t" r="r" b="b"/>
            <a:pathLst>
              <a:path w="476884" h="476885">
                <a:moveTo>
                  <a:pt x="238236" y="0"/>
                </a:moveTo>
                <a:lnTo>
                  <a:pt x="192733" y="4363"/>
                </a:lnTo>
                <a:lnTo>
                  <a:pt x="148591" y="17454"/>
                </a:lnTo>
                <a:lnTo>
                  <a:pt x="107168" y="39272"/>
                </a:lnTo>
                <a:lnTo>
                  <a:pt x="69818" y="69818"/>
                </a:lnTo>
                <a:lnTo>
                  <a:pt x="39272" y="107204"/>
                </a:lnTo>
                <a:lnTo>
                  <a:pt x="17454" y="148645"/>
                </a:lnTo>
                <a:lnTo>
                  <a:pt x="4363" y="192788"/>
                </a:lnTo>
                <a:lnTo>
                  <a:pt x="0" y="238283"/>
                </a:lnTo>
                <a:lnTo>
                  <a:pt x="4363" y="283778"/>
                </a:lnTo>
                <a:lnTo>
                  <a:pt x="17454" y="327921"/>
                </a:lnTo>
                <a:lnTo>
                  <a:pt x="39272" y="369362"/>
                </a:lnTo>
                <a:lnTo>
                  <a:pt x="69818" y="406749"/>
                </a:lnTo>
                <a:lnTo>
                  <a:pt x="107168" y="437294"/>
                </a:lnTo>
                <a:lnTo>
                  <a:pt x="148591" y="459112"/>
                </a:lnTo>
                <a:lnTo>
                  <a:pt x="192733" y="472203"/>
                </a:lnTo>
                <a:lnTo>
                  <a:pt x="238236" y="476567"/>
                </a:lnTo>
                <a:lnTo>
                  <a:pt x="283745" y="472203"/>
                </a:lnTo>
                <a:lnTo>
                  <a:pt x="327904" y="459112"/>
                </a:lnTo>
                <a:lnTo>
                  <a:pt x="369357" y="437294"/>
                </a:lnTo>
                <a:lnTo>
                  <a:pt x="406749" y="406749"/>
                </a:lnTo>
                <a:lnTo>
                  <a:pt x="437253" y="369362"/>
                </a:lnTo>
                <a:lnTo>
                  <a:pt x="459041" y="327921"/>
                </a:lnTo>
                <a:lnTo>
                  <a:pt x="472114" y="283778"/>
                </a:lnTo>
                <a:lnTo>
                  <a:pt x="476472" y="238283"/>
                </a:lnTo>
                <a:lnTo>
                  <a:pt x="472114" y="192788"/>
                </a:lnTo>
                <a:lnTo>
                  <a:pt x="459041" y="148645"/>
                </a:lnTo>
                <a:lnTo>
                  <a:pt x="437253" y="107204"/>
                </a:lnTo>
                <a:lnTo>
                  <a:pt x="406749" y="69818"/>
                </a:lnTo>
                <a:lnTo>
                  <a:pt x="369357" y="39272"/>
                </a:lnTo>
                <a:lnTo>
                  <a:pt x="327904" y="17454"/>
                </a:lnTo>
                <a:lnTo>
                  <a:pt x="283745" y="4363"/>
                </a:lnTo>
                <a:lnTo>
                  <a:pt x="238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10441" y="648502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Título 14">
            <a:extLst>
              <a:ext uri="{FF2B5EF4-FFF2-40B4-BE49-F238E27FC236}">
                <a16:creationId xmlns:a16="http://schemas.microsoft.com/office/drawing/2014/main" xmlns="" id="{4536D895-9D54-5B40-944B-FD075E44DE9B}"/>
              </a:ext>
            </a:extLst>
          </p:cNvPr>
          <p:cNvSpPr txBox="1">
            <a:spLocks/>
          </p:cNvSpPr>
          <p:nvPr/>
        </p:nvSpPr>
        <p:spPr>
          <a:xfrm>
            <a:off x="614394" y="3006617"/>
            <a:ext cx="10358120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300" b="1" i="0">
                <a:solidFill>
                  <a:srgbClr val="221F1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MX" kern="0" dirty="0" smtClean="0">
                <a:solidFill>
                  <a:schemeClr val="bg1"/>
                </a:solidFill>
              </a:rPr>
              <a:t>Gracias por la atención</a:t>
            </a:r>
            <a:endParaRPr lang="es-MX" kern="0" dirty="0">
              <a:solidFill>
                <a:schemeClr val="bg1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0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000"/>
    </mc:Choice>
    <mc:Fallback xmlns="">
      <p:transition spd="slow" advClick="0" advTm="2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yectoria escolar 2020" id="{9A5510AD-E9F0-E542-A4C8-461947287FAD}" vid="{C1F60773-688C-5046-ACE8-E41F2BF026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427</TotalTime>
  <Words>49</Words>
  <Application>Microsoft Office PowerPoint</Application>
  <PresentationFormat>Panorámica</PresentationFormat>
  <Paragraphs>14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Universidad Autónoma del Estado de Hidalgo</vt:lpstr>
      <vt:lpstr>Dr. Santos Noé Herrera Mijangos Área Académica de Psicología Cubículo 18, Módulo G santos_herrera9801@uaeh.edu.mx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Autónoma del Estado de Hidalgo</dc:title>
  <dc:creator>Microsoft Office User</dc:creator>
  <cp:lastModifiedBy>David</cp:lastModifiedBy>
  <cp:revision>32</cp:revision>
  <dcterms:created xsi:type="dcterms:W3CDTF">2020-06-17T03:34:31Z</dcterms:created>
  <dcterms:modified xsi:type="dcterms:W3CDTF">2020-07-24T01:35:19Z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2020-01-16T00:00:00Z</vt:filetime>
  </property>
</Properties>
</file>