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5" r:id="rId6"/>
    <p:sldId id="267" r:id="rId7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4" autoAdjust="0"/>
    <p:restoredTop sz="95794"/>
  </p:normalViewPr>
  <p:slideViewPr>
    <p:cSldViewPr>
      <p:cViewPr varScale="1">
        <p:scale>
          <a:sx n="105" d="100"/>
          <a:sy n="105" d="100"/>
        </p:scale>
        <p:origin x="132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22067-A8EE-4BE0-9050-7902FFCE113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1C0E3D9-EC22-436B-B3FE-F0FA0A0F2968}">
      <dgm:prSet phldrT="[Texto]"/>
      <dgm:spPr/>
      <dgm:t>
        <a:bodyPr/>
        <a:lstStyle/>
        <a:p>
          <a:r>
            <a:rPr lang="es-MX" dirty="0" smtClean="0"/>
            <a:t>Dra. Rebeca Guzmán Saldaña</a:t>
          </a:r>
        </a:p>
        <a:p>
          <a:r>
            <a:rPr lang="es-MX" dirty="0" smtClean="0"/>
            <a:t>Jefatura del AA Psicología</a:t>
          </a:r>
          <a:endParaRPr lang="es-MX" dirty="0"/>
        </a:p>
      </dgm:t>
    </dgm:pt>
    <dgm:pt modelId="{3276A0EE-DFAF-4C18-AF04-A889ECB03D42}" type="parTrans" cxnId="{E7333E29-DBB7-4145-A61A-CD6E445FA3CF}">
      <dgm:prSet/>
      <dgm:spPr/>
      <dgm:t>
        <a:bodyPr/>
        <a:lstStyle/>
        <a:p>
          <a:endParaRPr lang="es-MX"/>
        </a:p>
      </dgm:t>
    </dgm:pt>
    <dgm:pt modelId="{3A4AFA21-8BD1-48E1-A8A3-E81481015EDB}" type="sibTrans" cxnId="{E7333E29-DBB7-4145-A61A-CD6E445FA3CF}">
      <dgm:prSet/>
      <dgm:spPr/>
      <dgm:t>
        <a:bodyPr/>
        <a:lstStyle/>
        <a:p>
          <a:endParaRPr lang="es-MX"/>
        </a:p>
      </dgm:t>
    </dgm:pt>
    <dgm:pt modelId="{340AD58A-22F6-4BA3-92E0-0FD9D76AFEE1}">
      <dgm:prSet phldrT="[Texto]"/>
      <dgm:spPr/>
      <dgm:t>
        <a:bodyPr/>
        <a:lstStyle/>
        <a:p>
          <a:r>
            <a:rPr lang="es-MX" dirty="0" smtClean="0"/>
            <a:t>Dra. Norma Angélica Ortega y Dra. Antonia Iglesias</a:t>
          </a:r>
        </a:p>
        <a:p>
          <a:r>
            <a:rPr lang="es-MX" dirty="0" smtClean="0"/>
            <a:t>Coordinadoras de Academias</a:t>
          </a:r>
          <a:endParaRPr lang="es-MX" dirty="0"/>
        </a:p>
      </dgm:t>
    </dgm:pt>
    <dgm:pt modelId="{275CEB02-2316-4788-AE8F-7766565B3863}" type="parTrans" cxnId="{8291E3A5-E3C4-451D-8382-278452A647B5}">
      <dgm:prSet/>
      <dgm:spPr/>
      <dgm:t>
        <a:bodyPr/>
        <a:lstStyle/>
        <a:p>
          <a:endParaRPr lang="es-MX"/>
        </a:p>
      </dgm:t>
    </dgm:pt>
    <dgm:pt modelId="{D2514BA3-655A-4EBC-BCD4-3759035F7CAB}" type="sibTrans" cxnId="{8291E3A5-E3C4-451D-8382-278452A647B5}">
      <dgm:prSet/>
      <dgm:spPr/>
      <dgm:t>
        <a:bodyPr/>
        <a:lstStyle/>
        <a:p>
          <a:endParaRPr lang="es-MX"/>
        </a:p>
      </dgm:t>
    </dgm:pt>
    <dgm:pt modelId="{D86EF40B-F5E4-4006-9419-2D4957F52D39}">
      <dgm:prSet phldrT="[Texto]"/>
      <dgm:spPr/>
      <dgm:t>
        <a:bodyPr/>
        <a:lstStyle/>
        <a:p>
          <a:r>
            <a:rPr lang="es-MX" dirty="0" smtClean="0"/>
            <a:t>Dra. Flor Gil Bernal</a:t>
          </a:r>
        </a:p>
        <a:p>
          <a:r>
            <a:rPr lang="es-MX" dirty="0" smtClean="0"/>
            <a:t>Trayectorias Escolares y Evaluación Docente</a:t>
          </a:r>
          <a:endParaRPr lang="es-MX" dirty="0"/>
        </a:p>
      </dgm:t>
    </dgm:pt>
    <dgm:pt modelId="{23D6AB33-14E1-46D6-AB20-B8977AF3C958}" type="parTrans" cxnId="{C7F85398-6206-45AE-BC31-A104F44341B8}">
      <dgm:prSet/>
      <dgm:spPr/>
      <dgm:t>
        <a:bodyPr/>
        <a:lstStyle/>
        <a:p>
          <a:endParaRPr lang="es-MX"/>
        </a:p>
      </dgm:t>
    </dgm:pt>
    <dgm:pt modelId="{5E4C0C13-C880-4412-9329-54F8D8DA01B7}" type="sibTrans" cxnId="{C7F85398-6206-45AE-BC31-A104F44341B8}">
      <dgm:prSet/>
      <dgm:spPr/>
      <dgm:t>
        <a:bodyPr/>
        <a:lstStyle/>
        <a:p>
          <a:endParaRPr lang="es-MX"/>
        </a:p>
      </dgm:t>
    </dgm:pt>
    <dgm:pt modelId="{91334C14-29BF-41B1-A371-5BA2191CDF56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dirty="0" smtClean="0"/>
            <a:t>Dra. Lilian Bosques </a:t>
          </a:r>
          <a:r>
            <a:rPr lang="es-MX" dirty="0" err="1" smtClean="0"/>
            <a:t>Brugada</a:t>
          </a:r>
          <a:r>
            <a:rPr lang="es-MX" dirty="0" smtClean="0"/>
            <a:t> </a:t>
          </a:r>
        </a:p>
        <a:p>
          <a:r>
            <a:rPr lang="es-MX" dirty="0" smtClean="0"/>
            <a:t>Coordinación del Programa</a:t>
          </a:r>
          <a:endParaRPr lang="es-MX" dirty="0"/>
        </a:p>
      </dgm:t>
    </dgm:pt>
    <dgm:pt modelId="{F47520E6-C2C0-4A29-85E0-D8A9B512CEAD}" type="parTrans" cxnId="{B6AE782C-2DEB-46E1-A1F5-684A9D9667A7}">
      <dgm:prSet/>
      <dgm:spPr/>
      <dgm:t>
        <a:bodyPr/>
        <a:lstStyle/>
        <a:p>
          <a:endParaRPr lang="es-MX"/>
        </a:p>
      </dgm:t>
    </dgm:pt>
    <dgm:pt modelId="{35F74276-515E-4EEF-8D88-FE4C5F216F4D}" type="sibTrans" cxnId="{B6AE782C-2DEB-46E1-A1F5-684A9D9667A7}">
      <dgm:prSet/>
      <dgm:spPr/>
      <dgm:t>
        <a:bodyPr/>
        <a:lstStyle/>
        <a:p>
          <a:endParaRPr lang="es-MX"/>
        </a:p>
      </dgm:t>
    </dgm:pt>
    <dgm:pt modelId="{2E00517A-1D4A-4924-AD8B-BCCC21051006}">
      <dgm:prSet phldrT="[Texto]"/>
      <dgm:spPr/>
      <dgm:t>
        <a:bodyPr/>
        <a:lstStyle/>
        <a:p>
          <a:r>
            <a:rPr lang="es-MX" dirty="0" smtClean="0"/>
            <a:t>Mtro. Jorge Barranco Bravo</a:t>
          </a:r>
        </a:p>
        <a:p>
          <a:r>
            <a:rPr lang="es-MX" dirty="0" smtClean="0"/>
            <a:t>Examen de Selección</a:t>
          </a:r>
          <a:endParaRPr lang="es-MX" dirty="0"/>
        </a:p>
      </dgm:t>
    </dgm:pt>
    <dgm:pt modelId="{91136191-9533-48E0-A2AE-3B26F87F5E66}" type="parTrans" cxnId="{EC64AC2E-8DD4-4A5C-AE31-98384B79AC8D}">
      <dgm:prSet/>
      <dgm:spPr/>
      <dgm:t>
        <a:bodyPr/>
        <a:lstStyle/>
        <a:p>
          <a:endParaRPr lang="es-MX"/>
        </a:p>
      </dgm:t>
    </dgm:pt>
    <dgm:pt modelId="{639AA647-2DC2-4725-AA62-0448E571D54F}" type="sibTrans" cxnId="{EC64AC2E-8DD4-4A5C-AE31-98384B79AC8D}">
      <dgm:prSet/>
      <dgm:spPr/>
      <dgm:t>
        <a:bodyPr/>
        <a:lstStyle/>
        <a:p>
          <a:endParaRPr lang="es-MX"/>
        </a:p>
      </dgm:t>
    </dgm:pt>
    <dgm:pt modelId="{1135A66B-53DE-40CF-8882-ACA83DC40B9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Dr. David Jiménez Rodríguez</a:t>
          </a:r>
        </a:p>
        <a:p>
          <a:r>
            <a:rPr lang="es-MX" dirty="0" smtClean="0"/>
            <a:t>Coordinador de Tutorías</a:t>
          </a:r>
          <a:endParaRPr lang="es-MX" dirty="0"/>
        </a:p>
      </dgm:t>
    </dgm:pt>
    <dgm:pt modelId="{E32DD5E5-38FF-4E32-8932-D305379D0F57}" type="parTrans" cxnId="{034F971B-B22C-4F8E-AF77-EDE7D19DBEEE}">
      <dgm:prSet/>
      <dgm:spPr/>
      <dgm:t>
        <a:bodyPr/>
        <a:lstStyle/>
        <a:p>
          <a:endParaRPr lang="es-MX"/>
        </a:p>
      </dgm:t>
    </dgm:pt>
    <dgm:pt modelId="{99BF875B-D015-460E-9485-F92C72785655}" type="sibTrans" cxnId="{034F971B-B22C-4F8E-AF77-EDE7D19DBEEE}">
      <dgm:prSet/>
      <dgm:spPr/>
      <dgm:t>
        <a:bodyPr/>
        <a:lstStyle/>
        <a:p>
          <a:endParaRPr lang="es-MX"/>
        </a:p>
      </dgm:t>
    </dgm:pt>
    <dgm:pt modelId="{92275C3F-ACDC-48FA-85B3-9965ED5D140A}" type="pres">
      <dgm:prSet presAssocID="{58822067-A8EE-4BE0-9050-7902FFCE11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C563ED2-9E3B-4F6C-837C-52C32398F9E3}" type="pres">
      <dgm:prSet presAssocID="{E1C0E3D9-EC22-436B-B3FE-F0FA0A0F29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F7F940-CA53-4AF0-A43C-930AF4F9EDC7}" type="pres">
      <dgm:prSet presAssocID="{E1C0E3D9-EC22-436B-B3FE-F0FA0A0F2968}" presName="spNode" presStyleCnt="0"/>
      <dgm:spPr/>
    </dgm:pt>
    <dgm:pt modelId="{C0587AA3-2C10-490D-B01E-C2E2B686D73B}" type="pres">
      <dgm:prSet presAssocID="{3A4AFA21-8BD1-48E1-A8A3-E81481015EDB}" presName="sibTrans" presStyleLbl="sibTrans1D1" presStyleIdx="0" presStyleCnt="6"/>
      <dgm:spPr/>
      <dgm:t>
        <a:bodyPr/>
        <a:lstStyle/>
        <a:p>
          <a:endParaRPr lang="es-MX"/>
        </a:p>
      </dgm:t>
    </dgm:pt>
    <dgm:pt modelId="{3FD6AD83-50EB-4729-B276-EDE4EB2382C7}" type="pres">
      <dgm:prSet presAssocID="{340AD58A-22F6-4BA3-92E0-0FD9D76AFE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33BCB7-0709-45BF-A9DD-D89507C44387}" type="pres">
      <dgm:prSet presAssocID="{340AD58A-22F6-4BA3-92E0-0FD9D76AFEE1}" presName="spNode" presStyleCnt="0"/>
      <dgm:spPr/>
    </dgm:pt>
    <dgm:pt modelId="{70F79683-922C-4189-8ED5-7DAD2531D4A3}" type="pres">
      <dgm:prSet presAssocID="{D2514BA3-655A-4EBC-BCD4-3759035F7CAB}" presName="sibTrans" presStyleLbl="sibTrans1D1" presStyleIdx="1" presStyleCnt="6"/>
      <dgm:spPr/>
      <dgm:t>
        <a:bodyPr/>
        <a:lstStyle/>
        <a:p>
          <a:endParaRPr lang="es-MX"/>
        </a:p>
      </dgm:t>
    </dgm:pt>
    <dgm:pt modelId="{86EC2C64-FD1B-41D3-93E8-1A13845B611A}" type="pres">
      <dgm:prSet presAssocID="{1135A66B-53DE-40CF-8882-ACA83DC40B9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7A6EE1-E8FC-4E44-99DE-771D520C2F8D}" type="pres">
      <dgm:prSet presAssocID="{1135A66B-53DE-40CF-8882-ACA83DC40B9D}" presName="spNode" presStyleCnt="0"/>
      <dgm:spPr/>
    </dgm:pt>
    <dgm:pt modelId="{9BDB3763-D9F9-480E-BFD4-0D883C34FFDA}" type="pres">
      <dgm:prSet presAssocID="{99BF875B-D015-460E-9485-F92C72785655}" presName="sibTrans" presStyleLbl="sibTrans1D1" presStyleIdx="2" presStyleCnt="6"/>
      <dgm:spPr/>
      <dgm:t>
        <a:bodyPr/>
        <a:lstStyle/>
        <a:p>
          <a:endParaRPr lang="es-MX"/>
        </a:p>
      </dgm:t>
    </dgm:pt>
    <dgm:pt modelId="{7B7CD11B-8438-46BD-ABB6-69074AA94850}" type="pres">
      <dgm:prSet presAssocID="{D86EF40B-F5E4-4006-9419-2D4957F52D3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24E081-54D2-472B-BC7A-1DEC4EF82087}" type="pres">
      <dgm:prSet presAssocID="{D86EF40B-F5E4-4006-9419-2D4957F52D39}" presName="spNode" presStyleCnt="0"/>
      <dgm:spPr/>
    </dgm:pt>
    <dgm:pt modelId="{8AABD5D7-5409-4556-A9E7-1A85D7F44A3E}" type="pres">
      <dgm:prSet presAssocID="{5E4C0C13-C880-4412-9329-54F8D8DA01B7}" presName="sibTrans" presStyleLbl="sibTrans1D1" presStyleIdx="3" presStyleCnt="6"/>
      <dgm:spPr/>
      <dgm:t>
        <a:bodyPr/>
        <a:lstStyle/>
        <a:p>
          <a:endParaRPr lang="es-MX"/>
        </a:p>
      </dgm:t>
    </dgm:pt>
    <dgm:pt modelId="{9ED6C67A-E7D7-4614-91DD-A2B38F781D59}" type="pres">
      <dgm:prSet presAssocID="{2E00517A-1D4A-4924-AD8B-BCCC2105100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360D25-49BD-44A3-9CCF-E859A3EECDA9}" type="pres">
      <dgm:prSet presAssocID="{2E00517A-1D4A-4924-AD8B-BCCC21051006}" presName="spNode" presStyleCnt="0"/>
      <dgm:spPr/>
    </dgm:pt>
    <dgm:pt modelId="{F5F2B078-8F53-44CA-B272-BE672C352F66}" type="pres">
      <dgm:prSet presAssocID="{639AA647-2DC2-4725-AA62-0448E571D54F}" presName="sibTrans" presStyleLbl="sibTrans1D1" presStyleIdx="4" presStyleCnt="6"/>
      <dgm:spPr/>
      <dgm:t>
        <a:bodyPr/>
        <a:lstStyle/>
        <a:p>
          <a:endParaRPr lang="es-MX"/>
        </a:p>
      </dgm:t>
    </dgm:pt>
    <dgm:pt modelId="{2B0B2E8A-948C-4C50-B0DE-1E51D1BEAF76}" type="pres">
      <dgm:prSet presAssocID="{91334C14-29BF-41B1-A371-5BA2191CDF5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8770BA-5D5B-4EFC-A6A7-437202522E31}" type="pres">
      <dgm:prSet presAssocID="{91334C14-29BF-41B1-A371-5BA2191CDF56}" presName="spNode" presStyleCnt="0"/>
      <dgm:spPr/>
    </dgm:pt>
    <dgm:pt modelId="{5693AB08-E4F4-497F-BEBB-332AF5B2BD63}" type="pres">
      <dgm:prSet presAssocID="{35F74276-515E-4EEF-8D88-FE4C5F216F4D}" presName="sibTrans" presStyleLbl="sibTrans1D1" presStyleIdx="5" presStyleCnt="6"/>
      <dgm:spPr/>
      <dgm:t>
        <a:bodyPr/>
        <a:lstStyle/>
        <a:p>
          <a:endParaRPr lang="es-MX"/>
        </a:p>
      </dgm:t>
    </dgm:pt>
  </dgm:ptLst>
  <dgm:cxnLst>
    <dgm:cxn modelId="{952DAA3E-9C41-4813-AC81-94C5863EC4C1}" type="presOf" srcId="{91334C14-29BF-41B1-A371-5BA2191CDF56}" destId="{2B0B2E8A-948C-4C50-B0DE-1E51D1BEAF76}" srcOrd="0" destOrd="0" presId="urn:microsoft.com/office/officeart/2005/8/layout/cycle6"/>
    <dgm:cxn modelId="{03F86285-5BD1-48F7-9653-8DE419CE649D}" type="presOf" srcId="{D2514BA3-655A-4EBC-BCD4-3759035F7CAB}" destId="{70F79683-922C-4189-8ED5-7DAD2531D4A3}" srcOrd="0" destOrd="0" presId="urn:microsoft.com/office/officeart/2005/8/layout/cycle6"/>
    <dgm:cxn modelId="{EBF64588-B943-4BBC-8511-BD40E19A7543}" type="presOf" srcId="{639AA647-2DC2-4725-AA62-0448E571D54F}" destId="{F5F2B078-8F53-44CA-B272-BE672C352F66}" srcOrd="0" destOrd="0" presId="urn:microsoft.com/office/officeart/2005/8/layout/cycle6"/>
    <dgm:cxn modelId="{02CC2569-DFB9-459E-940D-08D74938D67E}" type="presOf" srcId="{E1C0E3D9-EC22-436B-B3FE-F0FA0A0F2968}" destId="{DC563ED2-9E3B-4F6C-837C-52C32398F9E3}" srcOrd="0" destOrd="0" presId="urn:microsoft.com/office/officeart/2005/8/layout/cycle6"/>
    <dgm:cxn modelId="{90C7913C-7111-46D5-98D6-42B5AC0BF044}" type="presOf" srcId="{35F74276-515E-4EEF-8D88-FE4C5F216F4D}" destId="{5693AB08-E4F4-497F-BEBB-332AF5B2BD63}" srcOrd="0" destOrd="0" presId="urn:microsoft.com/office/officeart/2005/8/layout/cycle6"/>
    <dgm:cxn modelId="{034F971B-B22C-4F8E-AF77-EDE7D19DBEEE}" srcId="{58822067-A8EE-4BE0-9050-7902FFCE113A}" destId="{1135A66B-53DE-40CF-8882-ACA83DC40B9D}" srcOrd="2" destOrd="0" parTransId="{E32DD5E5-38FF-4E32-8932-D305379D0F57}" sibTransId="{99BF875B-D015-460E-9485-F92C72785655}"/>
    <dgm:cxn modelId="{EC64AC2E-8DD4-4A5C-AE31-98384B79AC8D}" srcId="{58822067-A8EE-4BE0-9050-7902FFCE113A}" destId="{2E00517A-1D4A-4924-AD8B-BCCC21051006}" srcOrd="4" destOrd="0" parTransId="{91136191-9533-48E0-A2AE-3B26F87F5E66}" sibTransId="{639AA647-2DC2-4725-AA62-0448E571D54F}"/>
    <dgm:cxn modelId="{8D088739-5101-4737-A6C6-9C424F64E714}" type="presOf" srcId="{1135A66B-53DE-40CF-8882-ACA83DC40B9D}" destId="{86EC2C64-FD1B-41D3-93E8-1A13845B611A}" srcOrd="0" destOrd="0" presId="urn:microsoft.com/office/officeart/2005/8/layout/cycle6"/>
    <dgm:cxn modelId="{8291E3A5-E3C4-451D-8382-278452A647B5}" srcId="{58822067-A8EE-4BE0-9050-7902FFCE113A}" destId="{340AD58A-22F6-4BA3-92E0-0FD9D76AFEE1}" srcOrd="1" destOrd="0" parTransId="{275CEB02-2316-4788-AE8F-7766565B3863}" sibTransId="{D2514BA3-655A-4EBC-BCD4-3759035F7CAB}"/>
    <dgm:cxn modelId="{F8985418-3B17-47A0-BC42-E4336CC0C9C8}" type="presOf" srcId="{3A4AFA21-8BD1-48E1-A8A3-E81481015EDB}" destId="{C0587AA3-2C10-490D-B01E-C2E2B686D73B}" srcOrd="0" destOrd="0" presId="urn:microsoft.com/office/officeart/2005/8/layout/cycle6"/>
    <dgm:cxn modelId="{C7F85398-6206-45AE-BC31-A104F44341B8}" srcId="{58822067-A8EE-4BE0-9050-7902FFCE113A}" destId="{D86EF40B-F5E4-4006-9419-2D4957F52D39}" srcOrd="3" destOrd="0" parTransId="{23D6AB33-14E1-46D6-AB20-B8977AF3C958}" sibTransId="{5E4C0C13-C880-4412-9329-54F8D8DA01B7}"/>
    <dgm:cxn modelId="{B6AE782C-2DEB-46E1-A1F5-684A9D9667A7}" srcId="{58822067-A8EE-4BE0-9050-7902FFCE113A}" destId="{91334C14-29BF-41B1-A371-5BA2191CDF56}" srcOrd="5" destOrd="0" parTransId="{F47520E6-C2C0-4A29-85E0-D8A9B512CEAD}" sibTransId="{35F74276-515E-4EEF-8D88-FE4C5F216F4D}"/>
    <dgm:cxn modelId="{D82258D2-8640-4AE1-8AB1-D34D2ECBF9C6}" type="presOf" srcId="{D86EF40B-F5E4-4006-9419-2D4957F52D39}" destId="{7B7CD11B-8438-46BD-ABB6-69074AA94850}" srcOrd="0" destOrd="0" presId="urn:microsoft.com/office/officeart/2005/8/layout/cycle6"/>
    <dgm:cxn modelId="{E7333E29-DBB7-4145-A61A-CD6E445FA3CF}" srcId="{58822067-A8EE-4BE0-9050-7902FFCE113A}" destId="{E1C0E3D9-EC22-436B-B3FE-F0FA0A0F2968}" srcOrd="0" destOrd="0" parTransId="{3276A0EE-DFAF-4C18-AF04-A889ECB03D42}" sibTransId="{3A4AFA21-8BD1-48E1-A8A3-E81481015EDB}"/>
    <dgm:cxn modelId="{30AFECC0-DB39-4948-89DB-43C0996EFBFC}" type="presOf" srcId="{99BF875B-D015-460E-9485-F92C72785655}" destId="{9BDB3763-D9F9-480E-BFD4-0D883C34FFDA}" srcOrd="0" destOrd="0" presId="urn:microsoft.com/office/officeart/2005/8/layout/cycle6"/>
    <dgm:cxn modelId="{4245409E-F5EE-4494-ADD5-487607FBE011}" type="presOf" srcId="{2E00517A-1D4A-4924-AD8B-BCCC21051006}" destId="{9ED6C67A-E7D7-4614-91DD-A2B38F781D59}" srcOrd="0" destOrd="0" presId="urn:microsoft.com/office/officeart/2005/8/layout/cycle6"/>
    <dgm:cxn modelId="{436B813A-4255-4DAB-AC3D-5F7D6315FA5E}" type="presOf" srcId="{340AD58A-22F6-4BA3-92E0-0FD9D76AFEE1}" destId="{3FD6AD83-50EB-4729-B276-EDE4EB2382C7}" srcOrd="0" destOrd="0" presId="urn:microsoft.com/office/officeart/2005/8/layout/cycle6"/>
    <dgm:cxn modelId="{7979D354-816C-4972-91A9-E116732ADCD3}" type="presOf" srcId="{58822067-A8EE-4BE0-9050-7902FFCE113A}" destId="{92275C3F-ACDC-48FA-85B3-9965ED5D140A}" srcOrd="0" destOrd="0" presId="urn:microsoft.com/office/officeart/2005/8/layout/cycle6"/>
    <dgm:cxn modelId="{668681BF-7434-4163-A388-238FB5B37769}" type="presOf" srcId="{5E4C0C13-C880-4412-9329-54F8D8DA01B7}" destId="{8AABD5D7-5409-4556-A9E7-1A85D7F44A3E}" srcOrd="0" destOrd="0" presId="urn:microsoft.com/office/officeart/2005/8/layout/cycle6"/>
    <dgm:cxn modelId="{D9BD281D-9235-4423-885C-62E494D8B72F}" type="presParOf" srcId="{92275C3F-ACDC-48FA-85B3-9965ED5D140A}" destId="{DC563ED2-9E3B-4F6C-837C-52C32398F9E3}" srcOrd="0" destOrd="0" presId="urn:microsoft.com/office/officeart/2005/8/layout/cycle6"/>
    <dgm:cxn modelId="{DE78F578-B77F-4AE2-B055-E2141DE3A6D0}" type="presParOf" srcId="{92275C3F-ACDC-48FA-85B3-9965ED5D140A}" destId="{5DF7F940-CA53-4AF0-A43C-930AF4F9EDC7}" srcOrd="1" destOrd="0" presId="urn:microsoft.com/office/officeart/2005/8/layout/cycle6"/>
    <dgm:cxn modelId="{95173CB8-FE45-4E2E-88FD-B0BE13FB7508}" type="presParOf" srcId="{92275C3F-ACDC-48FA-85B3-9965ED5D140A}" destId="{C0587AA3-2C10-490D-B01E-C2E2B686D73B}" srcOrd="2" destOrd="0" presId="urn:microsoft.com/office/officeart/2005/8/layout/cycle6"/>
    <dgm:cxn modelId="{867BF31F-3A0F-4F3B-A362-685BEE5BD86D}" type="presParOf" srcId="{92275C3F-ACDC-48FA-85B3-9965ED5D140A}" destId="{3FD6AD83-50EB-4729-B276-EDE4EB2382C7}" srcOrd="3" destOrd="0" presId="urn:microsoft.com/office/officeart/2005/8/layout/cycle6"/>
    <dgm:cxn modelId="{2B88632A-2F5C-4B79-BAD2-35F63DE17E2D}" type="presParOf" srcId="{92275C3F-ACDC-48FA-85B3-9965ED5D140A}" destId="{4E33BCB7-0709-45BF-A9DD-D89507C44387}" srcOrd="4" destOrd="0" presId="urn:microsoft.com/office/officeart/2005/8/layout/cycle6"/>
    <dgm:cxn modelId="{55B520D8-C857-47CB-BE40-C4F74593AD88}" type="presParOf" srcId="{92275C3F-ACDC-48FA-85B3-9965ED5D140A}" destId="{70F79683-922C-4189-8ED5-7DAD2531D4A3}" srcOrd="5" destOrd="0" presId="urn:microsoft.com/office/officeart/2005/8/layout/cycle6"/>
    <dgm:cxn modelId="{BBF28181-4482-42BC-8258-8F22C1882960}" type="presParOf" srcId="{92275C3F-ACDC-48FA-85B3-9965ED5D140A}" destId="{86EC2C64-FD1B-41D3-93E8-1A13845B611A}" srcOrd="6" destOrd="0" presId="urn:microsoft.com/office/officeart/2005/8/layout/cycle6"/>
    <dgm:cxn modelId="{1D14E7C3-067A-41BB-B6BB-0F1367B986DD}" type="presParOf" srcId="{92275C3F-ACDC-48FA-85B3-9965ED5D140A}" destId="{687A6EE1-E8FC-4E44-99DE-771D520C2F8D}" srcOrd="7" destOrd="0" presId="urn:microsoft.com/office/officeart/2005/8/layout/cycle6"/>
    <dgm:cxn modelId="{9586FD78-D2DC-4682-B277-CDA7C09442FF}" type="presParOf" srcId="{92275C3F-ACDC-48FA-85B3-9965ED5D140A}" destId="{9BDB3763-D9F9-480E-BFD4-0D883C34FFDA}" srcOrd="8" destOrd="0" presId="urn:microsoft.com/office/officeart/2005/8/layout/cycle6"/>
    <dgm:cxn modelId="{7E10EDE7-A158-47E9-A832-8A0CF9EFD9B8}" type="presParOf" srcId="{92275C3F-ACDC-48FA-85B3-9965ED5D140A}" destId="{7B7CD11B-8438-46BD-ABB6-69074AA94850}" srcOrd="9" destOrd="0" presId="urn:microsoft.com/office/officeart/2005/8/layout/cycle6"/>
    <dgm:cxn modelId="{FD9A4429-7CC2-42B9-8260-06F6A3F35F95}" type="presParOf" srcId="{92275C3F-ACDC-48FA-85B3-9965ED5D140A}" destId="{3C24E081-54D2-472B-BC7A-1DEC4EF82087}" srcOrd="10" destOrd="0" presId="urn:microsoft.com/office/officeart/2005/8/layout/cycle6"/>
    <dgm:cxn modelId="{50290A20-452A-4CB5-B51F-59C68EA6D696}" type="presParOf" srcId="{92275C3F-ACDC-48FA-85B3-9965ED5D140A}" destId="{8AABD5D7-5409-4556-A9E7-1A85D7F44A3E}" srcOrd="11" destOrd="0" presId="urn:microsoft.com/office/officeart/2005/8/layout/cycle6"/>
    <dgm:cxn modelId="{4867C360-8C35-4EB4-812F-3577F5EED838}" type="presParOf" srcId="{92275C3F-ACDC-48FA-85B3-9965ED5D140A}" destId="{9ED6C67A-E7D7-4614-91DD-A2B38F781D59}" srcOrd="12" destOrd="0" presId="urn:microsoft.com/office/officeart/2005/8/layout/cycle6"/>
    <dgm:cxn modelId="{217C1320-E7CE-4BFB-950B-F54140A2F611}" type="presParOf" srcId="{92275C3F-ACDC-48FA-85B3-9965ED5D140A}" destId="{9C360D25-49BD-44A3-9CCF-E859A3EECDA9}" srcOrd="13" destOrd="0" presId="urn:microsoft.com/office/officeart/2005/8/layout/cycle6"/>
    <dgm:cxn modelId="{634F7693-1548-41D3-AB88-A80F02FD0D8D}" type="presParOf" srcId="{92275C3F-ACDC-48FA-85B3-9965ED5D140A}" destId="{F5F2B078-8F53-44CA-B272-BE672C352F66}" srcOrd="14" destOrd="0" presId="urn:microsoft.com/office/officeart/2005/8/layout/cycle6"/>
    <dgm:cxn modelId="{4109D6D2-51DB-41CB-9754-4363A82AEA1D}" type="presParOf" srcId="{92275C3F-ACDC-48FA-85B3-9965ED5D140A}" destId="{2B0B2E8A-948C-4C50-B0DE-1E51D1BEAF76}" srcOrd="15" destOrd="0" presId="urn:microsoft.com/office/officeart/2005/8/layout/cycle6"/>
    <dgm:cxn modelId="{10B7A343-CDB5-4644-A627-71965FB915EE}" type="presParOf" srcId="{92275C3F-ACDC-48FA-85B3-9965ED5D140A}" destId="{728770BA-5D5B-4EFC-A6A7-437202522E31}" srcOrd="16" destOrd="0" presId="urn:microsoft.com/office/officeart/2005/8/layout/cycle6"/>
    <dgm:cxn modelId="{73840125-16D6-4894-BF65-2A98D8085CF9}" type="presParOf" srcId="{92275C3F-ACDC-48FA-85B3-9965ED5D140A}" destId="{5693AB08-E4F4-497F-BEBB-332AF5B2BD6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63ED2-9E3B-4F6C-837C-52C32398F9E3}">
      <dsp:nvSpPr>
        <dsp:cNvPr id="0" name=""/>
        <dsp:cNvSpPr/>
      </dsp:nvSpPr>
      <dsp:spPr>
        <a:xfrm>
          <a:off x="3628317" y="1427"/>
          <a:ext cx="1816373" cy="11806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Dra. Rebeca Guzmán Saldaña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Jefatura del AA Psicología</a:t>
          </a:r>
          <a:endParaRPr lang="es-MX" sz="1200" kern="1200" dirty="0"/>
        </a:p>
      </dsp:txBody>
      <dsp:txXfrm>
        <a:off x="3685951" y="59061"/>
        <a:ext cx="1701105" cy="1065374"/>
      </dsp:txXfrm>
    </dsp:sp>
    <dsp:sp modelId="{C0587AA3-2C10-490D-B01E-C2E2B686D73B}">
      <dsp:nvSpPr>
        <dsp:cNvPr id="0" name=""/>
        <dsp:cNvSpPr/>
      </dsp:nvSpPr>
      <dsp:spPr>
        <a:xfrm>
          <a:off x="1757569" y="591749"/>
          <a:ext cx="5557868" cy="5557868"/>
        </a:xfrm>
        <a:custGeom>
          <a:avLst/>
          <a:gdLst/>
          <a:ahLst/>
          <a:cxnLst/>
          <a:rect l="0" t="0" r="0" b="0"/>
          <a:pathLst>
            <a:path>
              <a:moveTo>
                <a:pt x="3698701" y="156625"/>
              </a:moveTo>
              <a:arcTo wR="2778934" hR="2778934" stAng="17359690" swAng="14991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6AD83-50EB-4729-B276-EDE4EB2382C7}">
      <dsp:nvSpPr>
        <dsp:cNvPr id="0" name=""/>
        <dsp:cNvSpPr/>
      </dsp:nvSpPr>
      <dsp:spPr>
        <a:xfrm>
          <a:off x="6034944" y="1390894"/>
          <a:ext cx="1816373" cy="11806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Dra. Norma Angélica Ortega y Dra. Antonia Iglesias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Coordinadoras de Academias</a:t>
          </a:r>
          <a:endParaRPr lang="es-MX" sz="1200" kern="1200" dirty="0"/>
        </a:p>
      </dsp:txBody>
      <dsp:txXfrm>
        <a:off x="6092578" y="1448528"/>
        <a:ext cx="1701105" cy="1065374"/>
      </dsp:txXfrm>
    </dsp:sp>
    <dsp:sp modelId="{70F79683-922C-4189-8ED5-7DAD2531D4A3}">
      <dsp:nvSpPr>
        <dsp:cNvPr id="0" name=""/>
        <dsp:cNvSpPr/>
      </dsp:nvSpPr>
      <dsp:spPr>
        <a:xfrm>
          <a:off x="1757569" y="591749"/>
          <a:ext cx="5557868" cy="5557868"/>
        </a:xfrm>
        <a:custGeom>
          <a:avLst/>
          <a:gdLst/>
          <a:ahLst/>
          <a:cxnLst/>
          <a:rect l="0" t="0" r="0" b="0"/>
          <a:pathLst>
            <a:path>
              <a:moveTo>
                <a:pt x="5445035" y="1995109"/>
              </a:moveTo>
              <a:arcTo wR="2778934" hR="2778934" stAng="20617010" swAng="196597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C2C64-FD1B-41D3-93E8-1A13845B611A}">
      <dsp:nvSpPr>
        <dsp:cNvPr id="0" name=""/>
        <dsp:cNvSpPr/>
      </dsp:nvSpPr>
      <dsp:spPr>
        <a:xfrm>
          <a:off x="6034944" y="4169829"/>
          <a:ext cx="1816373" cy="118064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Dr. David Jiménez Rodríguez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 de Tutorías</a:t>
          </a:r>
          <a:endParaRPr lang="es-MX" sz="1200" kern="1200" dirty="0"/>
        </a:p>
      </dsp:txBody>
      <dsp:txXfrm>
        <a:off x="6092578" y="4227463"/>
        <a:ext cx="1701105" cy="1065374"/>
      </dsp:txXfrm>
    </dsp:sp>
    <dsp:sp modelId="{9BDB3763-D9F9-480E-BFD4-0D883C34FFDA}">
      <dsp:nvSpPr>
        <dsp:cNvPr id="0" name=""/>
        <dsp:cNvSpPr/>
      </dsp:nvSpPr>
      <dsp:spPr>
        <a:xfrm>
          <a:off x="1757569" y="591749"/>
          <a:ext cx="5557868" cy="5557868"/>
        </a:xfrm>
        <a:custGeom>
          <a:avLst/>
          <a:gdLst/>
          <a:ahLst/>
          <a:cxnLst/>
          <a:rect l="0" t="0" r="0" b="0"/>
          <a:pathLst>
            <a:path>
              <a:moveTo>
                <a:pt x="4720285" y="4767308"/>
              </a:moveTo>
              <a:arcTo wR="2778934" hR="2778934" stAng="2741134" swAng="149917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CD11B-8438-46BD-ABB6-69074AA94850}">
      <dsp:nvSpPr>
        <dsp:cNvPr id="0" name=""/>
        <dsp:cNvSpPr/>
      </dsp:nvSpPr>
      <dsp:spPr>
        <a:xfrm>
          <a:off x="3628317" y="5559296"/>
          <a:ext cx="1816373" cy="11806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Dra. Flor Gil Bernal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Trayectorias Escolares y Evaluación Docente</a:t>
          </a:r>
          <a:endParaRPr lang="es-MX" sz="1200" kern="1200" dirty="0"/>
        </a:p>
      </dsp:txBody>
      <dsp:txXfrm>
        <a:off x="3685951" y="5616930"/>
        <a:ext cx="1701105" cy="1065374"/>
      </dsp:txXfrm>
    </dsp:sp>
    <dsp:sp modelId="{8AABD5D7-5409-4556-A9E7-1A85D7F44A3E}">
      <dsp:nvSpPr>
        <dsp:cNvPr id="0" name=""/>
        <dsp:cNvSpPr/>
      </dsp:nvSpPr>
      <dsp:spPr>
        <a:xfrm>
          <a:off x="1757569" y="591749"/>
          <a:ext cx="5557868" cy="5557868"/>
        </a:xfrm>
        <a:custGeom>
          <a:avLst/>
          <a:gdLst/>
          <a:ahLst/>
          <a:cxnLst/>
          <a:rect l="0" t="0" r="0" b="0"/>
          <a:pathLst>
            <a:path>
              <a:moveTo>
                <a:pt x="1859167" y="5401243"/>
              </a:moveTo>
              <a:arcTo wR="2778934" hR="2778934" stAng="6559690" swAng="149917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6C67A-E7D7-4614-91DD-A2B38F781D59}">
      <dsp:nvSpPr>
        <dsp:cNvPr id="0" name=""/>
        <dsp:cNvSpPr/>
      </dsp:nvSpPr>
      <dsp:spPr>
        <a:xfrm>
          <a:off x="1221689" y="4169829"/>
          <a:ext cx="1816373" cy="11806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Mtro. Jorge Barranco Bravo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Examen de Selección</a:t>
          </a:r>
          <a:endParaRPr lang="es-MX" sz="1200" kern="1200" dirty="0"/>
        </a:p>
      </dsp:txBody>
      <dsp:txXfrm>
        <a:off x="1279323" y="4227463"/>
        <a:ext cx="1701105" cy="1065374"/>
      </dsp:txXfrm>
    </dsp:sp>
    <dsp:sp modelId="{F5F2B078-8F53-44CA-B272-BE672C352F66}">
      <dsp:nvSpPr>
        <dsp:cNvPr id="0" name=""/>
        <dsp:cNvSpPr/>
      </dsp:nvSpPr>
      <dsp:spPr>
        <a:xfrm>
          <a:off x="1757569" y="591749"/>
          <a:ext cx="5557868" cy="5557868"/>
        </a:xfrm>
        <a:custGeom>
          <a:avLst/>
          <a:gdLst/>
          <a:ahLst/>
          <a:cxnLst/>
          <a:rect l="0" t="0" r="0" b="0"/>
          <a:pathLst>
            <a:path>
              <a:moveTo>
                <a:pt x="112833" y="3562758"/>
              </a:moveTo>
              <a:arcTo wR="2778934" hR="2778934" stAng="9817010" swAng="196597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B2E8A-948C-4C50-B0DE-1E51D1BEAF76}">
      <dsp:nvSpPr>
        <dsp:cNvPr id="0" name=""/>
        <dsp:cNvSpPr/>
      </dsp:nvSpPr>
      <dsp:spPr>
        <a:xfrm>
          <a:off x="1221689" y="1390894"/>
          <a:ext cx="1816373" cy="1180642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Dra. Lilian Bosques </a:t>
          </a:r>
          <a:r>
            <a:rPr lang="es-MX" sz="1200" kern="1200" dirty="0" err="1" smtClean="0"/>
            <a:t>Brugada</a:t>
          </a:r>
          <a:r>
            <a:rPr lang="es-MX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Coordinación del Programa</a:t>
          </a:r>
          <a:endParaRPr lang="es-MX" sz="1200" kern="1200" dirty="0"/>
        </a:p>
      </dsp:txBody>
      <dsp:txXfrm>
        <a:off x="1279323" y="1448528"/>
        <a:ext cx="1701105" cy="1065374"/>
      </dsp:txXfrm>
    </dsp:sp>
    <dsp:sp modelId="{5693AB08-E4F4-497F-BEBB-332AF5B2BD63}">
      <dsp:nvSpPr>
        <dsp:cNvPr id="0" name=""/>
        <dsp:cNvSpPr/>
      </dsp:nvSpPr>
      <dsp:spPr>
        <a:xfrm>
          <a:off x="1757569" y="591749"/>
          <a:ext cx="5557868" cy="5557868"/>
        </a:xfrm>
        <a:custGeom>
          <a:avLst/>
          <a:gdLst/>
          <a:ahLst/>
          <a:cxnLst/>
          <a:rect l="0" t="0" r="0" b="0"/>
          <a:pathLst>
            <a:path>
              <a:moveTo>
                <a:pt x="837583" y="790559"/>
              </a:moveTo>
              <a:arcTo wR="2778934" hR="2778934" stAng="13541134" swAng="14991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3989" y="643508"/>
            <a:ext cx="8314436" cy="3275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8763" y="78994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93" y="4736521"/>
            <a:ext cx="8845146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diciembre 2020.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7"/>
    </mc:Choice>
    <mc:Fallback xmlns="">
      <p:transition spd="slow" advTm="2028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77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0653" y="0"/>
            <a:ext cx="4681855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338828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DOCENCIA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419" sz="4400" dirty="0" smtClean="0">
                <a:solidFill>
                  <a:schemeClr val="bg1"/>
                </a:solidFill>
              </a:rPr>
              <a:t>Jefa del Área Académica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71464" y="5108991"/>
            <a:ext cx="72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bg1"/>
                </a:solidFill>
              </a:rPr>
              <a:t>Dra. Rebeca Guzmán Saldaña</a:t>
            </a:r>
          </a:p>
          <a:p>
            <a:r>
              <a:rPr lang="es-419" sz="2400" dirty="0" smtClean="0">
                <a:solidFill>
                  <a:schemeClr val="bg1"/>
                </a:solidFill>
              </a:rPr>
              <a:t>psicologia@uaeh.edu.mx</a:t>
            </a:r>
            <a:endParaRPr lang="es-419" sz="2400" dirty="0">
              <a:solidFill>
                <a:schemeClr val="bg1"/>
              </a:solidFill>
            </a:endParaRPr>
          </a:p>
          <a:p>
            <a:r>
              <a:rPr lang="es-419" sz="2400" dirty="0" smtClean="0">
                <a:solidFill>
                  <a:schemeClr val="bg1"/>
                </a:solidFill>
              </a:rPr>
              <a:t>Área de Jefatura, Edificio de Gobierno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AutoShape 2" descr="Profesores de Tiempo Completo | alumnos"/>
          <p:cNvSpPr>
            <a:spLocks noChangeAspect="1" noChangeArrowheads="1"/>
          </p:cNvSpPr>
          <p:nvPr/>
        </p:nvSpPr>
        <p:spPr bwMode="auto">
          <a:xfrm>
            <a:off x="155575" y="-144463"/>
            <a:ext cx="2884256" cy="28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Imagen 17" descr="DRA. REBEC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16427" b="19708"/>
          <a:stretch/>
        </p:blipFill>
        <p:spPr>
          <a:xfrm>
            <a:off x="4430691" y="1986516"/>
            <a:ext cx="2692209" cy="2724358"/>
          </a:xfrm>
          <a:prstGeom prst="rect">
            <a:avLst/>
          </a:prstGeom>
        </p:spPr>
      </p:pic>
      <p:pic>
        <p:nvPicPr>
          <p:cNvPr id="14" name="Docenc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8611" y="56387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2"/>
    </mc:Choice>
    <mc:Fallback xmlns="">
      <p:transition spd="slow" advTm="33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77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0653" y="0"/>
            <a:ext cx="4681855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00" y="27729"/>
            <a:ext cx="7411309" cy="1338828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419" sz="4400" dirty="0" smtClean="0">
                <a:solidFill>
                  <a:schemeClr val="bg1"/>
                </a:solidFill>
              </a:rPr>
              <a:t>Coordinadora de Academias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39137" y="4781530"/>
            <a:ext cx="406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bg1"/>
                </a:solidFill>
              </a:rPr>
              <a:t>Dra. Norma Angélica Ortega A.</a:t>
            </a:r>
          </a:p>
          <a:p>
            <a:r>
              <a:rPr lang="es-419" sz="2400" dirty="0" smtClean="0">
                <a:solidFill>
                  <a:schemeClr val="bg1"/>
                </a:solidFill>
              </a:rPr>
              <a:t>uni_normao@hotmail.com</a:t>
            </a:r>
            <a:endParaRPr lang="es-419" sz="2400" dirty="0">
              <a:solidFill>
                <a:schemeClr val="bg1"/>
              </a:solidFill>
            </a:endParaRPr>
          </a:p>
          <a:p>
            <a:r>
              <a:rPr lang="es-419" sz="2400" dirty="0" smtClean="0">
                <a:solidFill>
                  <a:schemeClr val="bg1"/>
                </a:solidFill>
              </a:rPr>
              <a:t>Cubículo 5, Cuarta Etapa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AutoShape 2" descr="Profesores de Tiempo Completo | alumnos"/>
          <p:cNvSpPr>
            <a:spLocks noChangeAspect="1" noChangeArrowheads="1"/>
          </p:cNvSpPr>
          <p:nvPr/>
        </p:nvSpPr>
        <p:spPr bwMode="auto">
          <a:xfrm>
            <a:off x="155575" y="-144463"/>
            <a:ext cx="2884256" cy="28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52362" t="47900" r="33463" b="31100"/>
          <a:stretch/>
        </p:blipFill>
        <p:spPr>
          <a:xfrm>
            <a:off x="3606125" y="1920240"/>
            <a:ext cx="2650382" cy="2208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98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2"/>
    </mc:Choice>
    <mc:Fallback xmlns="">
      <p:transition spd="slow" advTm="331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77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10653" y="0"/>
            <a:ext cx="4681855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" y="27729"/>
            <a:ext cx="8312711" cy="269304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/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419" sz="4400" dirty="0" smtClean="0">
                <a:solidFill>
                  <a:schemeClr val="bg1"/>
                </a:solidFill>
              </a:rPr>
              <a:t>Coordinadora de Implementación del Programa Educativo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2" name="AutoShape 2" descr="Profesores de Tiempo Completo | alumnos"/>
          <p:cNvSpPr>
            <a:spLocks noChangeAspect="1" noChangeArrowheads="1"/>
          </p:cNvSpPr>
          <p:nvPr/>
        </p:nvSpPr>
        <p:spPr bwMode="auto">
          <a:xfrm>
            <a:off x="155575" y="-144463"/>
            <a:ext cx="2884256" cy="288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CuadroTexto 18"/>
          <p:cNvSpPr txBox="1"/>
          <p:nvPr/>
        </p:nvSpPr>
        <p:spPr>
          <a:xfrm>
            <a:off x="3011653" y="5049459"/>
            <a:ext cx="406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>
                <a:solidFill>
                  <a:schemeClr val="bg1"/>
                </a:solidFill>
              </a:rPr>
              <a:t>Dra. Antonia Y. Iglesias H.</a:t>
            </a:r>
          </a:p>
          <a:p>
            <a:r>
              <a:rPr lang="es-419" sz="2400" dirty="0" smtClean="0">
                <a:solidFill>
                  <a:schemeClr val="bg1"/>
                </a:solidFill>
              </a:rPr>
              <a:t>bosnia13@gmail.com</a:t>
            </a:r>
            <a:endParaRPr lang="es-419" sz="2400" dirty="0">
              <a:solidFill>
                <a:schemeClr val="bg1"/>
              </a:solidFill>
            </a:endParaRPr>
          </a:p>
          <a:p>
            <a:r>
              <a:rPr lang="es-419" sz="2400" dirty="0" smtClean="0">
                <a:solidFill>
                  <a:schemeClr val="bg1"/>
                </a:solidFill>
              </a:rPr>
              <a:t>Cubículo 1, Cuarta Etapa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9339" r="23422" b="12846"/>
          <a:stretch/>
        </p:blipFill>
        <p:spPr>
          <a:xfrm>
            <a:off x="3238112" y="2568184"/>
            <a:ext cx="2520280" cy="2190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84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2"/>
    </mc:Choice>
    <mc:Fallback xmlns="">
      <p:transition spd="slow" advTm="3311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9938596"/>
              </p:ext>
            </p:extLst>
          </p:nvPr>
        </p:nvGraphicFramePr>
        <p:xfrm>
          <a:off x="191344" y="116632"/>
          <a:ext cx="9073008" cy="67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3068960"/>
            <a:ext cx="3162837" cy="677108"/>
          </a:xfrm>
        </p:spPr>
        <p:txBody>
          <a:bodyPr/>
          <a:lstStyle/>
          <a:p>
            <a:pPr algn="ctr"/>
            <a:r>
              <a:rPr lang="es-419" sz="4400" dirty="0" smtClean="0">
                <a:solidFill>
                  <a:schemeClr val="accent2"/>
                </a:solidFill>
              </a:rPr>
              <a:t>Docencia</a:t>
            </a:r>
            <a:endParaRPr lang="es-MX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260"/>
    </mc:Choice>
    <mc:Fallback xmlns="">
      <p:transition spd="slow" advTm="4222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87BF88A-190E-3B46-9AC8-493A11D41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2564904"/>
            <a:ext cx="9918700" cy="1015663"/>
          </a:xfrm>
        </p:spPr>
        <p:txBody>
          <a:bodyPr/>
          <a:lstStyle/>
          <a:p>
            <a:r>
              <a:rPr lang="es-MX" sz="6600" dirty="0"/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6883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0"/>
    </mc:Choice>
    <mc:Fallback xmlns="">
      <p:transition spd="slow" advTm="138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1304</TotalTime>
  <Words>122</Words>
  <Application>Microsoft Office PowerPoint</Application>
  <PresentationFormat>Panorámica</PresentationFormat>
  <Paragraphs>32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Universidad Autónoma del Estado de Hidalgo</vt:lpstr>
      <vt:lpstr>DOCENCIA Jefa del Área Académica</vt:lpstr>
      <vt:lpstr> Coordinadora de Academias</vt:lpstr>
      <vt:lpstr> Coordinadora de Implementación del Programa Educativo</vt:lpstr>
      <vt:lpstr>Docencia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36</cp:revision>
  <dcterms:created xsi:type="dcterms:W3CDTF">2020-06-17T03:34:31Z</dcterms:created>
  <dcterms:modified xsi:type="dcterms:W3CDTF">2020-07-23T22:50:52Z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