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salt2.uaeh.edu.mx/sape/sapemovil/index.php" TargetMode="External"/><Relationship Id="rId5" Type="http://schemas.openxmlformats.org/officeDocument/2006/relationships/hyperlink" Target="http://sisalt.uaeh.edu.mx/sape/sapemovil/index.php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21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51520" y="4052957"/>
            <a:ext cx="8702010" cy="122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625" rIns="0" bIns="0" anchor="t" anchorCtr="0">
            <a:noAutofit/>
          </a:bodyPr>
          <a:lstStyle/>
          <a:p>
            <a:pPr marL="1333500" marR="5080" lvl="0" indent="-1321435" algn="ctr" rtl="0">
              <a:lnSpc>
                <a:spcPct val="10794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Taller de inducción a la vida universitaria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33500" marR="5080" lvl="0" indent="-1321435" algn="ctr" rtl="0">
              <a:lnSpc>
                <a:spcPct val="107948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s-MX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Enero – junio 2021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5530102" y="5396345"/>
            <a:ext cx="3249738" cy="13402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142445" y="2813446"/>
            <a:ext cx="53633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Área Académica de Odontología</a:t>
            </a:r>
            <a:endParaRPr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013022" y="5497082"/>
            <a:ext cx="1622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SYLLABUS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2" y="0"/>
            <a:ext cx="8874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La importancia de dar gracias | Ruiz-Healy Tim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522" y="1807215"/>
            <a:ext cx="6956569" cy="365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2172855" y="3672108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https://www.ruizhealytimes.com/sites/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" y="102876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3345935" y="1852562"/>
            <a:ext cx="5396652" cy="325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013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18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Mtra. Nancy Noya Maiz</a:t>
            </a:r>
            <a:endParaRPr sz="185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013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18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Coordinadora de Programa Educativo  de la Licenciatura en Cirujano Dentista.</a:t>
            </a:r>
            <a:endParaRPr/>
          </a:p>
          <a:p>
            <a:pPr marL="354013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18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Lugar de Adscripción:  Área Académica de Odontología, ICSa.</a:t>
            </a:r>
            <a:endParaRPr/>
          </a:p>
          <a:p>
            <a:pPr marL="354013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185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Correo: </a:t>
            </a:r>
            <a:r>
              <a:rPr lang="es-MX" sz="185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nancy_noya10345@uaeh.edu.mx</a:t>
            </a:r>
            <a:endParaRPr sz="185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5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r="5036" b="3752"/>
          <a:stretch/>
        </p:blipFill>
        <p:spPr>
          <a:xfrm>
            <a:off x="807893" y="1819899"/>
            <a:ext cx="2350943" cy="308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345935" y="667610"/>
            <a:ext cx="20834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SYLLABUS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" y="20547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947479" y="1911928"/>
            <a:ext cx="5396652" cy="410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Latín = sillabus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Significa compendio, lista o sumario.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lang="es-MX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Detalla el programa de un curso.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311236" y="872038"/>
            <a:ext cx="20834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SYLLABUS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9924" y="3333627"/>
            <a:ext cx="4446876" cy="3515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870172" y="4273866"/>
            <a:ext cx="2161309" cy="11016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" y="0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847324" y="1584775"/>
            <a:ext cx="7682100" cy="4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Plan de Clase de cada una de las materias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Estrategias Didácticas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Fechas y periodos de evaluación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Porcentaje de evaluación: Heteroevaluación (examen y tareas), coevaluación, y autoevaluación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Formación de equipos de trabajo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Pase de lista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Porcentaje de asistencia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Calificaciones por parcial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Calificación final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828361" y="592665"/>
            <a:ext cx="5328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ELEMENTOS DEL SYLLABUS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" y="-104144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2286000" y="775056"/>
            <a:ext cx="53283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ELEMENTOS DEL SYLLABUS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1188243" y="1547350"/>
            <a:ext cx="6608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Descripción del curso (contenido del programa)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6749" y="2408656"/>
            <a:ext cx="6385760" cy="421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2826327" y="3338945"/>
            <a:ext cx="1163782" cy="3186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32" y="151180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2808666" y="963535"/>
            <a:ext cx="42040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INGRESO A SYLLABUS</a:t>
            </a:r>
            <a:endParaRPr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408557" y="4467955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Nip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031577" y="3583502"/>
            <a:ext cx="35541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Número de cuenta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8" descr="Para qué utilizamos el signo de interrogación? - Maestril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606" y="2172596"/>
            <a:ext cx="3883286" cy="38832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3815858" y="6186283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https://www.maestrillo.net/wp-content/uploads/2018/01/2.png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" y="-104144"/>
            <a:ext cx="8874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5984" y="1192357"/>
            <a:ext cx="7181850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1884219" y="261377"/>
            <a:ext cx="61652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http://sisalt.uaeh.edu.mx/sape/sapemovil/index.php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884219" y="726867"/>
            <a:ext cx="5994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http://sisalt2.uaeh.edu.mx/sape/sapemovil/index.php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18" y="-104144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3952" y="1431775"/>
            <a:ext cx="8077200" cy="4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 sz="1850">
                <a:latin typeface="Arial"/>
                <a:ea typeface="Arial"/>
                <a:cs typeface="Arial"/>
                <a:sym typeface="Arial"/>
              </a:rPr>
              <a:t>Verifica fechas de evaluación y fecha límite, cierre automático del sistema a las 23:59 hrs.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 sz="1850">
                <a:latin typeface="Arial"/>
                <a:ea typeface="Arial"/>
                <a:cs typeface="Arial"/>
                <a:sym typeface="Arial"/>
              </a:rPr>
              <a:t>Realizar  los procesos de autoevaluación y coevaluación en tiempo y forma.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 sz="1850">
                <a:latin typeface="Arial"/>
                <a:ea typeface="Arial"/>
                <a:cs typeface="Arial"/>
                <a:sym typeface="Arial"/>
              </a:rPr>
              <a:t>Verifica se guarde tu registro, evita realizar el proceso el ultimo día de la fecha limite. Evita contratiempos.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 sz="1850">
                <a:latin typeface="Arial"/>
                <a:ea typeface="Arial"/>
                <a:cs typeface="Arial"/>
                <a:sym typeface="Arial"/>
              </a:rPr>
              <a:t>Utiliza equipo de computo, no celular.</a:t>
            </a:r>
            <a:endParaRPr/>
          </a:p>
          <a:p>
            <a:pPr marL="285750" lvl="0" indent="-2857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50">
                <a:latin typeface="Arial"/>
                <a:ea typeface="Arial"/>
                <a:cs typeface="Arial"/>
                <a:sym typeface="Arial"/>
              </a:rPr>
              <a:t>Una vez cerrado el sistema </a:t>
            </a:r>
            <a:r>
              <a:rPr lang="es-MX" sz="185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s-MX" sz="1850">
                <a:latin typeface="Arial"/>
                <a:ea typeface="Arial"/>
                <a:cs typeface="Arial"/>
                <a:sym typeface="Arial"/>
              </a:rPr>
              <a:t> se apertura. </a:t>
            </a:r>
            <a:endParaRPr/>
          </a:p>
          <a:p>
            <a:pPr marL="285750" lvl="0" indent="-285750" algn="l" rtl="0">
              <a:lnSpc>
                <a:spcPct val="14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850">
                <a:latin typeface="Arial"/>
                <a:ea typeface="Arial"/>
                <a:cs typeface="Arial"/>
                <a:sym typeface="Arial"/>
              </a:rPr>
              <a:t>Si no realizaste  autoevaluación y coevaluación en tiempo y forma,  tú calificación en ese rubro es </a:t>
            </a:r>
            <a:r>
              <a:rPr lang="es-MX" sz="185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CERO</a:t>
            </a:r>
            <a:r>
              <a:rPr lang="es-MX" sz="1850">
                <a:latin typeface="Arial"/>
                <a:ea typeface="Arial"/>
                <a:cs typeface="Arial"/>
                <a:sym typeface="Arial"/>
              </a:rPr>
              <a:t>.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986352" y="840775"/>
            <a:ext cx="32571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s-MX" sz="3600" b="1">
                <a:solidFill>
                  <a:srgbClr val="C00000"/>
                </a:solidFill>
              </a:rPr>
              <a:t>IMPORTANTE</a:t>
            </a:r>
            <a:endParaRPr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2" y="130020"/>
            <a:ext cx="88742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852487" y="1988739"/>
            <a:ext cx="743902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900">
                <a:latin typeface="Arial"/>
                <a:ea typeface="Arial"/>
                <a:cs typeface="Arial"/>
                <a:sym typeface="Arial"/>
              </a:rPr>
              <a:t>Debes estar en un equipo de trabajo.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900">
                <a:latin typeface="Arial"/>
                <a:ea typeface="Arial"/>
                <a:cs typeface="Arial"/>
                <a:sym typeface="Arial"/>
              </a:rPr>
              <a:t>Si al ingresar a la coevaluacion, aparece la leyenda “no has sido validado”, significa que el docente de la asignatura no te ha incluido en equipo de trabajo.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19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s-MX" sz="19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Contacta a tu docente</a:t>
            </a:r>
            <a:endParaRPr sz="19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s-MX" sz="1900">
                <a:latin typeface="Arial"/>
                <a:ea typeface="Arial"/>
                <a:cs typeface="Arial"/>
                <a:sym typeface="Arial"/>
              </a:rPr>
              <a:t>Solo el podrá asignarte equipo de trabajo.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36325" y="903625"/>
            <a:ext cx="3625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s-MX" sz="3600" b="1">
                <a:solidFill>
                  <a:srgbClr val="C00000"/>
                </a:solidFill>
              </a:rPr>
              <a:t>COEVALUACIÓN</a:t>
            </a:r>
            <a:endParaRPr sz="3600" b="1">
              <a:solidFill>
                <a:srgbClr val="C00000"/>
              </a:solidFill>
            </a:endParaRPr>
          </a:p>
        </p:txBody>
      </p:sp>
      <p:pic>
        <p:nvPicPr>
          <p:cNvPr id="160" name="Google Shape;160;p21" descr="El Correo Electrónico Urgente Muestra A Mensaje Del Correo El ..."/>
          <p:cNvPicPr preferRelativeResize="0"/>
          <p:nvPr/>
        </p:nvPicPr>
        <p:blipFill rotWithShape="1">
          <a:blip r:embed="rId5">
            <a:alphaModFix/>
          </a:blip>
          <a:srcRect b="7017"/>
          <a:stretch/>
        </p:blipFill>
        <p:spPr>
          <a:xfrm>
            <a:off x="5997847" y="3725275"/>
            <a:ext cx="2320653" cy="23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6351159" y="6037059"/>
            <a:ext cx="19403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https://thumbs.dreamstime.com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Presentación en pantalla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IMPORTANTE</vt:lpstr>
      <vt:lpstr>COEVALUACIÓN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NOYA MAIZ</dc:creator>
  <cp:lastModifiedBy>NANCY NOYA MAIZ</cp:lastModifiedBy>
  <cp:revision>1</cp:revision>
  <dcterms:modified xsi:type="dcterms:W3CDTF">2020-12-08T01:59:39Z</dcterms:modified>
</cp:coreProperties>
</file>