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9" r:id="rId12"/>
  </p:sldIdLst>
  <p:sldSz cx="12192000" cy="6858000"/>
  <p:notesSz cx="12192000" cy="6858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4822"/>
    <a:srgbClr val="CD5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24" autoAdjust="0"/>
    <p:restoredTop sz="95794"/>
  </p:normalViewPr>
  <p:slideViewPr>
    <p:cSldViewPr>
      <p:cViewPr varScale="1">
        <p:scale>
          <a:sx n="80" d="100"/>
          <a:sy n="80" d="100"/>
        </p:scale>
        <p:origin x="200" y="85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s-MX"/>
              <a:t>Haz clic para editar el estilo de subtítulo del patrón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45803" y="3328415"/>
            <a:ext cx="2846705" cy="3529965"/>
          </a:xfrm>
          <a:custGeom>
            <a:avLst/>
            <a:gdLst/>
            <a:ahLst/>
            <a:cxnLst/>
            <a:rect l="l" t="t" r="r" b="b"/>
            <a:pathLst>
              <a:path w="2846704" h="3529965">
                <a:moveTo>
                  <a:pt x="858139" y="2561653"/>
                </a:moveTo>
                <a:lnTo>
                  <a:pt x="812523" y="2567758"/>
                </a:lnTo>
                <a:lnTo>
                  <a:pt x="771515" y="2584987"/>
                </a:lnTo>
                <a:lnTo>
                  <a:pt x="736758" y="2611710"/>
                </a:lnTo>
                <a:lnTo>
                  <a:pt x="709897" y="2646299"/>
                </a:lnTo>
                <a:lnTo>
                  <a:pt x="692574" y="2687124"/>
                </a:lnTo>
                <a:lnTo>
                  <a:pt x="686435" y="2732557"/>
                </a:lnTo>
                <a:lnTo>
                  <a:pt x="686435" y="3529582"/>
                </a:lnTo>
                <a:lnTo>
                  <a:pt x="2846197" y="3529582"/>
                </a:lnTo>
                <a:lnTo>
                  <a:pt x="2846197" y="3074974"/>
                </a:lnTo>
                <a:lnTo>
                  <a:pt x="1201420" y="3074974"/>
                </a:lnTo>
                <a:lnTo>
                  <a:pt x="1155760" y="3068869"/>
                </a:lnTo>
                <a:lnTo>
                  <a:pt x="1114740" y="3051641"/>
                </a:lnTo>
                <a:lnTo>
                  <a:pt x="1079992" y="3024917"/>
                </a:lnTo>
                <a:lnTo>
                  <a:pt x="1053149" y="2990328"/>
                </a:lnTo>
                <a:lnTo>
                  <a:pt x="1035846" y="2949503"/>
                </a:lnTo>
                <a:lnTo>
                  <a:pt x="1029716" y="2904070"/>
                </a:lnTo>
                <a:lnTo>
                  <a:pt x="1029716" y="2732557"/>
                </a:lnTo>
                <a:lnTo>
                  <a:pt x="1023585" y="2687124"/>
                </a:lnTo>
                <a:lnTo>
                  <a:pt x="1006286" y="2646299"/>
                </a:lnTo>
                <a:lnTo>
                  <a:pt x="979455" y="2611710"/>
                </a:lnTo>
                <a:lnTo>
                  <a:pt x="944729" y="2584987"/>
                </a:lnTo>
                <a:lnTo>
                  <a:pt x="903744" y="2567758"/>
                </a:lnTo>
                <a:lnTo>
                  <a:pt x="858139" y="2561653"/>
                </a:lnTo>
                <a:close/>
              </a:path>
              <a:path w="2846704" h="3529965">
                <a:moveTo>
                  <a:pt x="1544701" y="0"/>
                </a:moveTo>
                <a:lnTo>
                  <a:pt x="1499041" y="6100"/>
                </a:lnTo>
                <a:lnTo>
                  <a:pt x="1458021" y="23320"/>
                </a:lnTo>
                <a:lnTo>
                  <a:pt x="1423273" y="50038"/>
                </a:lnTo>
                <a:lnTo>
                  <a:pt x="1396430" y="84629"/>
                </a:lnTo>
                <a:lnTo>
                  <a:pt x="1379127" y="125471"/>
                </a:lnTo>
                <a:lnTo>
                  <a:pt x="1372997" y="170942"/>
                </a:lnTo>
                <a:lnTo>
                  <a:pt x="1372997" y="2904070"/>
                </a:lnTo>
                <a:lnTo>
                  <a:pt x="1366866" y="2949503"/>
                </a:lnTo>
                <a:lnTo>
                  <a:pt x="1349567" y="2990328"/>
                </a:lnTo>
                <a:lnTo>
                  <a:pt x="1322736" y="3024917"/>
                </a:lnTo>
                <a:lnTo>
                  <a:pt x="1288010" y="3051641"/>
                </a:lnTo>
                <a:lnTo>
                  <a:pt x="1247025" y="3068869"/>
                </a:lnTo>
                <a:lnTo>
                  <a:pt x="1201420" y="3074974"/>
                </a:lnTo>
                <a:lnTo>
                  <a:pt x="2846197" y="3074974"/>
                </a:lnTo>
                <a:lnTo>
                  <a:pt x="2846197" y="2999511"/>
                </a:lnTo>
                <a:lnTo>
                  <a:pt x="2574544" y="2999511"/>
                </a:lnTo>
                <a:lnTo>
                  <a:pt x="2528884" y="2993406"/>
                </a:lnTo>
                <a:lnTo>
                  <a:pt x="2487864" y="2976177"/>
                </a:lnTo>
                <a:lnTo>
                  <a:pt x="2453116" y="2949454"/>
                </a:lnTo>
                <a:lnTo>
                  <a:pt x="2426273" y="2914865"/>
                </a:lnTo>
                <a:lnTo>
                  <a:pt x="2408970" y="2874040"/>
                </a:lnTo>
                <a:lnTo>
                  <a:pt x="2402840" y="2828607"/>
                </a:lnTo>
                <a:lnTo>
                  <a:pt x="2402840" y="2561653"/>
                </a:lnTo>
                <a:lnTo>
                  <a:pt x="1887981" y="2561653"/>
                </a:lnTo>
                <a:lnTo>
                  <a:pt x="1842322" y="2555548"/>
                </a:lnTo>
                <a:lnTo>
                  <a:pt x="1801302" y="2538319"/>
                </a:lnTo>
                <a:lnTo>
                  <a:pt x="1766554" y="2511596"/>
                </a:lnTo>
                <a:lnTo>
                  <a:pt x="1739711" y="2477007"/>
                </a:lnTo>
                <a:lnTo>
                  <a:pt x="1722408" y="2436182"/>
                </a:lnTo>
                <a:lnTo>
                  <a:pt x="1716277" y="2390749"/>
                </a:lnTo>
                <a:lnTo>
                  <a:pt x="1716277" y="170942"/>
                </a:lnTo>
                <a:lnTo>
                  <a:pt x="1710147" y="125471"/>
                </a:lnTo>
                <a:lnTo>
                  <a:pt x="1692848" y="84629"/>
                </a:lnTo>
                <a:lnTo>
                  <a:pt x="1666017" y="50038"/>
                </a:lnTo>
                <a:lnTo>
                  <a:pt x="1631291" y="23320"/>
                </a:lnTo>
                <a:lnTo>
                  <a:pt x="1590306" y="6100"/>
                </a:lnTo>
                <a:lnTo>
                  <a:pt x="1544701" y="0"/>
                </a:lnTo>
                <a:close/>
              </a:path>
              <a:path w="2846704" h="3529965">
                <a:moveTo>
                  <a:pt x="2846197" y="1602486"/>
                </a:moveTo>
                <a:lnTo>
                  <a:pt x="2790751" y="1642500"/>
                </a:lnTo>
                <a:lnTo>
                  <a:pt x="2766869" y="1675939"/>
                </a:lnTo>
                <a:lnTo>
                  <a:pt x="2751536" y="1714688"/>
                </a:lnTo>
                <a:lnTo>
                  <a:pt x="2746121" y="1757426"/>
                </a:lnTo>
                <a:lnTo>
                  <a:pt x="2746121" y="2828607"/>
                </a:lnTo>
                <a:lnTo>
                  <a:pt x="2739990" y="2874040"/>
                </a:lnTo>
                <a:lnTo>
                  <a:pt x="2722691" y="2914865"/>
                </a:lnTo>
                <a:lnTo>
                  <a:pt x="2695860" y="2949454"/>
                </a:lnTo>
                <a:lnTo>
                  <a:pt x="2661134" y="2976177"/>
                </a:lnTo>
                <a:lnTo>
                  <a:pt x="2620149" y="2993406"/>
                </a:lnTo>
                <a:lnTo>
                  <a:pt x="2574544" y="2999511"/>
                </a:lnTo>
                <a:lnTo>
                  <a:pt x="2846197" y="2999511"/>
                </a:lnTo>
                <a:lnTo>
                  <a:pt x="2846197" y="1602486"/>
                </a:lnTo>
                <a:close/>
              </a:path>
              <a:path w="2846704" h="3529965">
                <a:moveTo>
                  <a:pt x="2231263" y="965835"/>
                </a:moveTo>
                <a:lnTo>
                  <a:pt x="2185603" y="971944"/>
                </a:lnTo>
                <a:lnTo>
                  <a:pt x="2144583" y="989184"/>
                </a:lnTo>
                <a:lnTo>
                  <a:pt x="2109835" y="1015920"/>
                </a:lnTo>
                <a:lnTo>
                  <a:pt x="2082992" y="1050520"/>
                </a:lnTo>
                <a:lnTo>
                  <a:pt x="2065689" y="1091350"/>
                </a:lnTo>
                <a:lnTo>
                  <a:pt x="2059558" y="1136777"/>
                </a:lnTo>
                <a:lnTo>
                  <a:pt x="2059558" y="2390749"/>
                </a:lnTo>
                <a:lnTo>
                  <a:pt x="2053428" y="2436182"/>
                </a:lnTo>
                <a:lnTo>
                  <a:pt x="2036129" y="2477007"/>
                </a:lnTo>
                <a:lnTo>
                  <a:pt x="2009298" y="2511596"/>
                </a:lnTo>
                <a:lnTo>
                  <a:pt x="1974572" y="2538319"/>
                </a:lnTo>
                <a:lnTo>
                  <a:pt x="1933587" y="2555548"/>
                </a:lnTo>
                <a:lnTo>
                  <a:pt x="1887981" y="2561653"/>
                </a:lnTo>
                <a:lnTo>
                  <a:pt x="2402840" y="2561653"/>
                </a:lnTo>
                <a:lnTo>
                  <a:pt x="2402840" y="1136777"/>
                </a:lnTo>
                <a:lnTo>
                  <a:pt x="2396709" y="1091350"/>
                </a:lnTo>
                <a:lnTo>
                  <a:pt x="2379410" y="1050520"/>
                </a:lnTo>
                <a:lnTo>
                  <a:pt x="2352579" y="1015920"/>
                </a:lnTo>
                <a:lnTo>
                  <a:pt x="2317853" y="989184"/>
                </a:lnTo>
                <a:lnTo>
                  <a:pt x="2276868" y="971944"/>
                </a:lnTo>
                <a:lnTo>
                  <a:pt x="2231263" y="965835"/>
                </a:lnTo>
                <a:close/>
              </a:path>
              <a:path w="2846704" h="3529965">
                <a:moveTo>
                  <a:pt x="171576" y="1531620"/>
                </a:moveTo>
                <a:lnTo>
                  <a:pt x="125971" y="1537729"/>
                </a:lnTo>
                <a:lnTo>
                  <a:pt x="84986" y="1554969"/>
                </a:lnTo>
                <a:lnTo>
                  <a:pt x="50260" y="1581705"/>
                </a:lnTo>
                <a:lnTo>
                  <a:pt x="23429" y="1616305"/>
                </a:lnTo>
                <a:lnTo>
                  <a:pt x="6130" y="1657135"/>
                </a:lnTo>
                <a:lnTo>
                  <a:pt x="0" y="1702562"/>
                </a:lnTo>
                <a:lnTo>
                  <a:pt x="0" y="3529582"/>
                </a:lnTo>
                <a:lnTo>
                  <a:pt x="343153" y="3529582"/>
                </a:lnTo>
                <a:lnTo>
                  <a:pt x="343153" y="1702562"/>
                </a:lnTo>
                <a:lnTo>
                  <a:pt x="337023" y="1657135"/>
                </a:lnTo>
                <a:lnTo>
                  <a:pt x="319724" y="1616305"/>
                </a:lnTo>
                <a:lnTo>
                  <a:pt x="292893" y="1581705"/>
                </a:lnTo>
                <a:lnTo>
                  <a:pt x="258167" y="1554969"/>
                </a:lnTo>
                <a:lnTo>
                  <a:pt x="217182" y="1537729"/>
                </a:lnTo>
                <a:lnTo>
                  <a:pt x="171576" y="153162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588627" y="4338573"/>
            <a:ext cx="349250" cy="349885"/>
          </a:xfrm>
          <a:custGeom>
            <a:avLst/>
            <a:gdLst/>
            <a:ahLst/>
            <a:cxnLst/>
            <a:rect l="l" t="t" r="r" b="b"/>
            <a:pathLst>
              <a:path w="349250" h="349885">
                <a:moveTo>
                  <a:pt x="174498" y="0"/>
                </a:moveTo>
                <a:lnTo>
                  <a:pt x="128102" y="6241"/>
                </a:lnTo>
                <a:lnTo>
                  <a:pt x="86416" y="23852"/>
                </a:lnTo>
                <a:lnTo>
                  <a:pt x="51101" y="51165"/>
                </a:lnTo>
                <a:lnTo>
                  <a:pt x="23819" y="86510"/>
                </a:lnTo>
                <a:lnTo>
                  <a:pt x="6231" y="128220"/>
                </a:lnTo>
                <a:lnTo>
                  <a:pt x="0" y="174625"/>
                </a:lnTo>
                <a:lnTo>
                  <a:pt x="6231" y="221083"/>
                </a:lnTo>
                <a:lnTo>
                  <a:pt x="23819" y="262828"/>
                </a:lnTo>
                <a:lnTo>
                  <a:pt x="51101" y="298195"/>
                </a:lnTo>
                <a:lnTo>
                  <a:pt x="86416" y="325519"/>
                </a:lnTo>
                <a:lnTo>
                  <a:pt x="128102" y="343135"/>
                </a:lnTo>
                <a:lnTo>
                  <a:pt x="174498" y="349376"/>
                </a:lnTo>
                <a:lnTo>
                  <a:pt x="220893" y="343135"/>
                </a:lnTo>
                <a:lnTo>
                  <a:pt x="262579" y="325519"/>
                </a:lnTo>
                <a:lnTo>
                  <a:pt x="297894" y="298195"/>
                </a:lnTo>
                <a:lnTo>
                  <a:pt x="325176" y="262828"/>
                </a:lnTo>
                <a:lnTo>
                  <a:pt x="342764" y="221083"/>
                </a:lnTo>
                <a:lnTo>
                  <a:pt x="348996" y="174625"/>
                </a:lnTo>
                <a:lnTo>
                  <a:pt x="342764" y="128220"/>
                </a:lnTo>
                <a:lnTo>
                  <a:pt x="325176" y="86510"/>
                </a:lnTo>
                <a:lnTo>
                  <a:pt x="297894" y="51165"/>
                </a:lnTo>
                <a:lnTo>
                  <a:pt x="262579" y="23852"/>
                </a:lnTo>
                <a:lnTo>
                  <a:pt x="220893" y="6241"/>
                </a:lnTo>
                <a:lnTo>
                  <a:pt x="174498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398250" y="3867150"/>
            <a:ext cx="348615" cy="349885"/>
          </a:xfrm>
          <a:custGeom>
            <a:avLst/>
            <a:gdLst/>
            <a:ahLst/>
            <a:cxnLst/>
            <a:rect l="l" t="t" r="r" b="b"/>
            <a:pathLst>
              <a:path w="348615" h="349885">
                <a:moveTo>
                  <a:pt x="174244" y="0"/>
                </a:moveTo>
                <a:lnTo>
                  <a:pt x="127911" y="6221"/>
                </a:lnTo>
                <a:lnTo>
                  <a:pt x="86284" y="23781"/>
                </a:lnTo>
                <a:lnTo>
                  <a:pt x="51022" y="51022"/>
                </a:lnTo>
                <a:lnTo>
                  <a:pt x="23781" y="86284"/>
                </a:lnTo>
                <a:lnTo>
                  <a:pt x="6221" y="127911"/>
                </a:lnTo>
                <a:lnTo>
                  <a:pt x="0" y="174244"/>
                </a:lnTo>
                <a:lnTo>
                  <a:pt x="0" y="175132"/>
                </a:lnTo>
                <a:lnTo>
                  <a:pt x="6221" y="221465"/>
                </a:lnTo>
                <a:lnTo>
                  <a:pt x="23781" y="263092"/>
                </a:lnTo>
                <a:lnTo>
                  <a:pt x="51022" y="298354"/>
                </a:lnTo>
                <a:lnTo>
                  <a:pt x="86284" y="325595"/>
                </a:lnTo>
                <a:lnTo>
                  <a:pt x="127911" y="343155"/>
                </a:lnTo>
                <a:lnTo>
                  <a:pt x="174244" y="349376"/>
                </a:lnTo>
                <a:lnTo>
                  <a:pt x="220586" y="343155"/>
                </a:lnTo>
                <a:lnTo>
                  <a:pt x="262236" y="325595"/>
                </a:lnTo>
                <a:lnTo>
                  <a:pt x="297529" y="298354"/>
                </a:lnTo>
                <a:lnTo>
                  <a:pt x="324800" y="263092"/>
                </a:lnTo>
                <a:lnTo>
                  <a:pt x="342383" y="221465"/>
                </a:lnTo>
                <a:lnTo>
                  <a:pt x="348615" y="175132"/>
                </a:lnTo>
                <a:lnTo>
                  <a:pt x="348615" y="174244"/>
                </a:lnTo>
                <a:lnTo>
                  <a:pt x="342383" y="127911"/>
                </a:lnTo>
                <a:lnTo>
                  <a:pt x="324800" y="86284"/>
                </a:lnTo>
                <a:lnTo>
                  <a:pt x="297529" y="51022"/>
                </a:lnTo>
                <a:lnTo>
                  <a:pt x="262236" y="23781"/>
                </a:lnTo>
                <a:lnTo>
                  <a:pt x="220586" y="6221"/>
                </a:lnTo>
                <a:lnTo>
                  <a:pt x="174244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173207" y="5131815"/>
            <a:ext cx="293370" cy="663575"/>
          </a:xfrm>
          <a:custGeom>
            <a:avLst/>
            <a:gdLst/>
            <a:ahLst/>
            <a:cxnLst/>
            <a:rect l="l" t="t" r="r" b="b"/>
            <a:pathLst>
              <a:path w="293370" h="663575">
                <a:moveTo>
                  <a:pt x="146685" y="0"/>
                </a:moveTo>
                <a:lnTo>
                  <a:pt x="100315" y="7476"/>
                </a:lnTo>
                <a:lnTo>
                  <a:pt x="60048" y="28297"/>
                </a:lnTo>
                <a:lnTo>
                  <a:pt x="28297" y="60048"/>
                </a:lnTo>
                <a:lnTo>
                  <a:pt x="7476" y="100315"/>
                </a:lnTo>
                <a:lnTo>
                  <a:pt x="0" y="146684"/>
                </a:lnTo>
                <a:lnTo>
                  <a:pt x="0" y="516254"/>
                </a:lnTo>
                <a:lnTo>
                  <a:pt x="7476" y="562625"/>
                </a:lnTo>
                <a:lnTo>
                  <a:pt x="28297" y="602895"/>
                </a:lnTo>
                <a:lnTo>
                  <a:pt x="60048" y="634650"/>
                </a:lnTo>
                <a:lnTo>
                  <a:pt x="100315" y="655474"/>
                </a:lnTo>
                <a:lnTo>
                  <a:pt x="146685" y="662952"/>
                </a:lnTo>
                <a:lnTo>
                  <a:pt x="193054" y="655474"/>
                </a:lnTo>
                <a:lnTo>
                  <a:pt x="233321" y="634650"/>
                </a:lnTo>
                <a:lnTo>
                  <a:pt x="265072" y="602895"/>
                </a:lnTo>
                <a:lnTo>
                  <a:pt x="285893" y="562625"/>
                </a:lnTo>
                <a:lnTo>
                  <a:pt x="293370" y="516254"/>
                </a:lnTo>
                <a:lnTo>
                  <a:pt x="293370" y="146684"/>
                </a:lnTo>
                <a:lnTo>
                  <a:pt x="285893" y="100315"/>
                </a:lnTo>
                <a:lnTo>
                  <a:pt x="265072" y="60048"/>
                </a:lnTo>
                <a:lnTo>
                  <a:pt x="233321" y="28297"/>
                </a:lnTo>
                <a:lnTo>
                  <a:pt x="193054" y="7476"/>
                </a:lnTo>
                <a:lnTo>
                  <a:pt x="146685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590021" y="5578347"/>
            <a:ext cx="281305" cy="281305"/>
          </a:xfrm>
          <a:custGeom>
            <a:avLst/>
            <a:gdLst/>
            <a:ahLst/>
            <a:cxnLst/>
            <a:rect l="l" t="t" r="r" b="b"/>
            <a:pathLst>
              <a:path w="281304" h="281304">
                <a:moveTo>
                  <a:pt x="140461" y="0"/>
                </a:moveTo>
                <a:lnTo>
                  <a:pt x="96056" y="7164"/>
                </a:lnTo>
                <a:lnTo>
                  <a:pt x="57497" y="27114"/>
                </a:lnTo>
                <a:lnTo>
                  <a:pt x="27094" y="57535"/>
                </a:lnTo>
                <a:lnTo>
                  <a:pt x="7158" y="96115"/>
                </a:lnTo>
                <a:lnTo>
                  <a:pt x="0" y="140538"/>
                </a:lnTo>
                <a:lnTo>
                  <a:pt x="7158" y="184962"/>
                </a:lnTo>
                <a:lnTo>
                  <a:pt x="27094" y="223544"/>
                </a:lnTo>
                <a:lnTo>
                  <a:pt x="57497" y="253970"/>
                </a:lnTo>
                <a:lnTo>
                  <a:pt x="96056" y="273923"/>
                </a:lnTo>
                <a:lnTo>
                  <a:pt x="140461" y="281089"/>
                </a:lnTo>
                <a:lnTo>
                  <a:pt x="184805" y="273923"/>
                </a:lnTo>
                <a:lnTo>
                  <a:pt x="223326" y="253970"/>
                </a:lnTo>
                <a:lnTo>
                  <a:pt x="253710" y="223544"/>
                </a:lnTo>
                <a:lnTo>
                  <a:pt x="273639" y="184962"/>
                </a:lnTo>
                <a:lnTo>
                  <a:pt x="280797" y="140538"/>
                </a:lnTo>
                <a:lnTo>
                  <a:pt x="273639" y="96115"/>
                </a:lnTo>
                <a:lnTo>
                  <a:pt x="253710" y="57535"/>
                </a:lnTo>
                <a:lnTo>
                  <a:pt x="223326" y="27114"/>
                </a:lnTo>
                <a:lnTo>
                  <a:pt x="184805" y="7164"/>
                </a:lnTo>
                <a:lnTo>
                  <a:pt x="140461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1094719" y="6126822"/>
            <a:ext cx="231140" cy="443865"/>
          </a:xfrm>
          <a:custGeom>
            <a:avLst/>
            <a:gdLst/>
            <a:ahLst/>
            <a:cxnLst/>
            <a:rect l="l" t="t" r="r" b="b"/>
            <a:pathLst>
              <a:path w="231140" h="443865">
                <a:moveTo>
                  <a:pt x="115315" y="0"/>
                </a:moveTo>
                <a:lnTo>
                  <a:pt x="70401" y="9067"/>
                </a:lnTo>
                <a:lnTo>
                  <a:pt x="33750" y="33796"/>
                </a:lnTo>
                <a:lnTo>
                  <a:pt x="9052" y="70471"/>
                </a:lnTo>
                <a:lnTo>
                  <a:pt x="0" y="115379"/>
                </a:lnTo>
                <a:lnTo>
                  <a:pt x="0" y="328294"/>
                </a:lnTo>
                <a:lnTo>
                  <a:pt x="9052" y="373208"/>
                </a:lnTo>
                <a:lnTo>
                  <a:pt x="33750" y="409882"/>
                </a:lnTo>
                <a:lnTo>
                  <a:pt x="70401" y="434608"/>
                </a:lnTo>
                <a:lnTo>
                  <a:pt x="115315" y="443674"/>
                </a:lnTo>
                <a:lnTo>
                  <a:pt x="160250" y="434608"/>
                </a:lnTo>
                <a:lnTo>
                  <a:pt x="196945" y="409882"/>
                </a:lnTo>
                <a:lnTo>
                  <a:pt x="221686" y="373208"/>
                </a:lnTo>
                <a:lnTo>
                  <a:pt x="230758" y="328294"/>
                </a:lnTo>
                <a:lnTo>
                  <a:pt x="230758" y="115379"/>
                </a:lnTo>
                <a:lnTo>
                  <a:pt x="221686" y="70471"/>
                </a:lnTo>
                <a:lnTo>
                  <a:pt x="196945" y="33796"/>
                </a:lnTo>
                <a:lnTo>
                  <a:pt x="160250" y="9067"/>
                </a:lnTo>
                <a:lnTo>
                  <a:pt x="115315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300082" y="6126822"/>
            <a:ext cx="231140" cy="443865"/>
          </a:xfrm>
          <a:custGeom>
            <a:avLst/>
            <a:gdLst/>
            <a:ahLst/>
            <a:cxnLst/>
            <a:rect l="l" t="t" r="r" b="b"/>
            <a:pathLst>
              <a:path w="231140" h="443865">
                <a:moveTo>
                  <a:pt x="115443" y="0"/>
                </a:moveTo>
                <a:lnTo>
                  <a:pt x="70508" y="9067"/>
                </a:lnTo>
                <a:lnTo>
                  <a:pt x="33813" y="33796"/>
                </a:lnTo>
                <a:lnTo>
                  <a:pt x="9072" y="70471"/>
                </a:lnTo>
                <a:lnTo>
                  <a:pt x="0" y="115379"/>
                </a:lnTo>
                <a:lnTo>
                  <a:pt x="0" y="328294"/>
                </a:lnTo>
                <a:lnTo>
                  <a:pt x="9072" y="373208"/>
                </a:lnTo>
                <a:lnTo>
                  <a:pt x="33813" y="409882"/>
                </a:lnTo>
                <a:lnTo>
                  <a:pt x="70508" y="434608"/>
                </a:lnTo>
                <a:lnTo>
                  <a:pt x="115443" y="443674"/>
                </a:lnTo>
                <a:lnTo>
                  <a:pt x="160357" y="434608"/>
                </a:lnTo>
                <a:lnTo>
                  <a:pt x="197008" y="409882"/>
                </a:lnTo>
                <a:lnTo>
                  <a:pt x="221706" y="373208"/>
                </a:lnTo>
                <a:lnTo>
                  <a:pt x="230759" y="328294"/>
                </a:lnTo>
                <a:lnTo>
                  <a:pt x="230759" y="115379"/>
                </a:lnTo>
                <a:lnTo>
                  <a:pt x="221706" y="70471"/>
                </a:lnTo>
                <a:lnTo>
                  <a:pt x="197008" y="33796"/>
                </a:lnTo>
                <a:lnTo>
                  <a:pt x="160357" y="9067"/>
                </a:lnTo>
                <a:lnTo>
                  <a:pt x="1154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203306" y="5226303"/>
            <a:ext cx="233172" cy="233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1969495" y="5205348"/>
            <a:ext cx="222885" cy="294640"/>
          </a:xfrm>
          <a:custGeom>
            <a:avLst/>
            <a:gdLst/>
            <a:ahLst/>
            <a:cxnLst/>
            <a:rect l="l" t="t" r="r" b="b"/>
            <a:pathLst>
              <a:path w="222884" h="294639">
                <a:moveTo>
                  <a:pt x="147065" y="0"/>
                </a:moveTo>
                <a:lnTo>
                  <a:pt x="100608" y="7504"/>
                </a:lnTo>
                <a:lnTo>
                  <a:pt x="60240" y="28395"/>
                </a:lnTo>
                <a:lnTo>
                  <a:pt x="28395" y="60240"/>
                </a:lnTo>
                <a:lnTo>
                  <a:pt x="7504" y="100608"/>
                </a:lnTo>
                <a:lnTo>
                  <a:pt x="0" y="147065"/>
                </a:lnTo>
                <a:lnTo>
                  <a:pt x="7504" y="193572"/>
                </a:lnTo>
                <a:lnTo>
                  <a:pt x="28395" y="233946"/>
                </a:lnTo>
                <a:lnTo>
                  <a:pt x="60240" y="265773"/>
                </a:lnTo>
                <a:lnTo>
                  <a:pt x="100608" y="286640"/>
                </a:lnTo>
                <a:lnTo>
                  <a:pt x="147065" y="294131"/>
                </a:lnTo>
                <a:lnTo>
                  <a:pt x="162123" y="293379"/>
                </a:lnTo>
                <a:lnTo>
                  <a:pt x="176752" y="291163"/>
                </a:lnTo>
                <a:lnTo>
                  <a:pt x="190857" y="287541"/>
                </a:lnTo>
                <a:lnTo>
                  <a:pt x="204343" y="282575"/>
                </a:lnTo>
                <a:lnTo>
                  <a:pt x="222503" y="272795"/>
                </a:lnTo>
                <a:lnTo>
                  <a:pt x="222503" y="21462"/>
                </a:lnTo>
                <a:lnTo>
                  <a:pt x="176752" y="3016"/>
                </a:lnTo>
                <a:lnTo>
                  <a:pt x="1470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127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6650" y="2238120"/>
            <a:ext cx="9918700" cy="1568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20017" y="6523126"/>
            <a:ext cx="2063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41400"/>
            <a:ext cx="7205345" cy="5816600"/>
          </a:xfrm>
          <a:custGeom>
            <a:avLst/>
            <a:gdLst/>
            <a:ahLst/>
            <a:cxnLst/>
            <a:rect l="l" t="t" r="r" b="b"/>
            <a:pathLst>
              <a:path w="7205345" h="5816600">
                <a:moveTo>
                  <a:pt x="1626997" y="1403096"/>
                </a:moveTo>
                <a:lnTo>
                  <a:pt x="0" y="1403096"/>
                </a:lnTo>
                <a:lnTo>
                  <a:pt x="0" y="5816599"/>
                </a:lnTo>
                <a:lnTo>
                  <a:pt x="3933825" y="5816599"/>
                </a:lnTo>
                <a:lnTo>
                  <a:pt x="3906901" y="5766781"/>
                </a:lnTo>
                <a:lnTo>
                  <a:pt x="3877485" y="5728838"/>
                </a:lnTo>
                <a:lnTo>
                  <a:pt x="3843247" y="5695321"/>
                </a:lnTo>
                <a:lnTo>
                  <a:pt x="3804697" y="5666744"/>
                </a:lnTo>
                <a:lnTo>
                  <a:pt x="3762346" y="5643622"/>
                </a:lnTo>
                <a:lnTo>
                  <a:pt x="3716704" y="5626469"/>
                </a:lnTo>
                <a:lnTo>
                  <a:pt x="3668283" y="5615800"/>
                </a:lnTo>
                <a:lnTo>
                  <a:pt x="3617595" y="5612130"/>
                </a:lnTo>
                <a:lnTo>
                  <a:pt x="1430909" y="5612130"/>
                </a:lnTo>
                <a:lnTo>
                  <a:pt x="1383573" y="5608928"/>
                </a:lnTo>
                <a:lnTo>
                  <a:pt x="1338172" y="5599600"/>
                </a:lnTo>
                <a:lnTo>
                  <a:pt x="1295122" y="5584566"/>
                </a:lnTo>
                <a:lnTo>
                  <a:pt x="1254838" y="5564242"/>
                </a:lnTo>
                <a:lnTo>
                  <a:pt x="1217737" y="5539047"/>
                </a:lnTo>
                <a:lnTo>
                  <a:pt x="1184233" y="5509398"/>
                </a:lnTo>
                <a:lnTo>
                  <a:pt x="1154744" y="5475713"/>
                </a:lnTo>
                <a:lnTo>
                  <a:pt x="1129683" y="5438410"/>
                </a:lnTo>
                <a:lnTo>
                  <a:pt x="1109468" y="5397908"/>
                </a:lnTo>
                <a:lnTo>
                  <a:pt x="1094514" y="5354624"/>
                </a:lnTo>
                <a:lnTo>
                  <a:pt x="1085237" y="5308975"/>
                </a:lnTo>
                <a:lnTo>
                  <a:pt x="1082052" y="5261381"/>
                </a:lnTo>
                <a:lnTo>
                  <a:pt x="1085237" y="5213783"/>
                </a:lnTo>
                <a:lnTo>
                  <a:pt x="1094514" y="5168133"/>
                </a:lnTo>
                <a:lnTo>
                  <a:pt x="1109468" y="5124846"/>
                </a:lnTo>
                <a:lnTo>
                  <a:pt x="1129683" y="5084342"/>
                </a:lnTo>
                <a:lnTo>
                  <a:pt x="1154744" y="5047039"/>
                </a:lnTo>
                <a:lnTo>
                  <a:pt x="1184233" y="5013353"/>
                </a:lnTo>
                <a:lnTo>
                  <a:pt x="1217737" y="4983703"/>
                </a:lnTo>
                <a:lnTo>
                  <a:pt x="1254838" y="4958508"/>
                </a:lnTo>
                <a:lnTo>
                  <a:pt x="1295122" y="4938183"/>
                </a:lnTo>
                <a:lnTo>
                  <a:pt x="1338172" y="4923149"/>
                </a:lnTo>
                <a:lnTo>
                  <a:pt x="1383573" y="4913822"/>
                </a:lnTo>
                <a:lnTo>
                  <a:pt x="1430909" y="4910620"/>
                </a:lnTo>
                <a:lnTo>
                  <a:pt x="4884547" y="4910620"/>
                </a:lnTo>
                <a:lnTo>
                  <a:pt x="4931883" y="4907418"/>
                </a:lnTo>
                <a:lnTo>
                  <a:pt x="4977284" y="4898090"/>
                </a:lnTo>
                <a:lnTo>
                  <a:pt x="5020335" y="4883056"/>
                </a:lnTo>
                <a:lnTo>
                  <a:pt x="5060620" y="4862732"/>
                </a:lnTo>
                <a:lnTo>
                  <a:pt x="5097723" y="4837536"/>
                </a:lnTo>
                <a:lnTo>
                  <a:pt x="5131228" y="4807886"/>
                </a:lnTo>
                <a:lnTo>
                  <a:pt x="5160719" y="4774200"/>
                </a:lnTo>
                <a:lnTo>
                  <a:pt x="5185781" y="4736897"/>
                </a:lnTo>
                <a:lnTo>
                  <a:pt x="5205997" y="4696393"/>
                </a:lnTo>
                <a:lnTo>
                  <a:pt x="5220952" y="4653107"/>
                </a:lnTo>
                <a:lnTo>
                  <a:pt x="5230230" y="4607456"/>
                </a:lnTo>
                <a:lnTo>
                  <a:pt x="5233416" y="4559858"/>
                </a:lnTo>
                <a:lnTo>
                  <a:pt x="5230230" y="4512262"/>
                </a:lnTo>
                <a:lnTo>
                  <a:pt x="5220952" y="4466615"/>
                </a:lnTo>
                <a:lnTo>
                  <a:pt x="5205997" y="4423334"/>
                </a:lnTo>
                <a:lnTo>
                  <a:pt x="5185781" y="4382836"/>
                </a:lnTo>
                <a:lnTo>
                  <a:pt x="5160719" y="4345540"/>
                </a:lnTo>
                <a:lnTo>
                  <a:pt x="5131228" y="4311862"/>
                </a:lnTo>
                <a:lnTo>
                  <a:pt x="5097723" y="4282220"/>
                </a:lnTo>
                <a:lnTo>
                  <a:pt x="5060620" y="4257032"/>
                </a:lnTo>
                <a:lnTo>
                  <a:pt x="5020335" y="4236714"/>
                </a:lnTo>
                <a:lnTo>
                  <a:pt x="4977284" y="4221685"/>
                </a:lnTo>
                <a:lnTo>
                  <a:pt x="4931883" y="4212361"/>
                </a:lnTo>
                <a:lnTo>
                  <a:pt x="4884547" y="4209161"/>
                </a:lnTo>
                <a:lnTo>
                  <a:pt x="2324735" y="4209161"/>
                </a:lnTo>
                <a:lnTo>
                  <a:pt x="2277398" y="4205957"/>
                </a:lnTo>
                <a:lnTo>
                  <a:pt x="2231997" y="4196627"/>
                </a:lnTo>
                <a:lnTo>
                  <a:pt x="2188946" y="4181588"/>
                </a:lnTo>
                <a:lnTo>
                  <a:pt x="2148661" y="4161258"/>
                </a:lnTo>
                <a:lnTo>
                  <a:pt x="2111558" y="4136056"/>
                </a:lnTo>
                <a:lnTo>
                  <a:pt x="2078053" y="4106402"/>
                </a:lnTo>
                <a:lnTo>
                  <a:pt x="2048562" y="4072712"/>
                </a:lnTo>
                <a:lnTo>
                  <a:pt x="2023500" y="4035406"/>
                </a:lnTo>
                <a:lnTo>
                  <a:pt x="2003284" y="3994902"/>
                </a:lnTo>
                <a:lnTo>
                  <a:pt x="1988329" y="3951618"/>
                </a:lnTo>
                <a:lnTo>
                  <a:pt x="1979051" y="3905974"/>
                </a:lnTo>
                <a:lnTo>
                  <a:pt x="1975866" y="3858387"/>
                </a:lnTo>
                <a:lnTo>
                  <a:pt x="1979051" y="3810773"/>
                </a:lnTo>
                <a:lnTo>
                  <a:pt x="1988329" y="3765111"/>
                </a:lnTo>
                <a:lnTo>
                  <a:pt x="2003284" y="3721818"/>
                </a:lnTo>
                <a:lnTo>
                  <a:pt x="2023500" y="3681311"/>
                </a:lnTo>
                <a:lnTo>
                  <a:pt x="2048562" y="3644007"/>
                </a:lnTo>
                <a:lnTo>
                  <a:pt x="2078053" y="3610324"/>
                </a:lnTo>
                <a:lnTo>
                  <a:pt x="2111558" y="3580678"/>
                </a:lnTo>
                <a:lnTo>
                  <a:pt x="2148661" y="3555487"/>
                </a:lnTo>
                <a:lnTo>
                  <a:pt x="2188946" y="3535168"/>
                </a:lnTo>
                <a:lnTo>
                  <a:pt x="2231997" y="3520137"/>
                </a:lnTo>
                <a:lnTo>
                  <a:pt x="2277398" y="3510813"/>
                </a:lnTo>
                <a:lnTo>
                  <a:pt x="2324735" y="3507613"/>
                </a:lnTo>
                <a:lnTo>
                  <a:pt x="6856222" y="3507613"/>
                </a:lnTo>
                <a:lnTo>
                  <a:pt x="6903558" y="3504409"/>
                </a:lnTo>
                <a:lnTo>
                  <a:pt x="6948959" y="3495079"/>
                </a:lnTo>
                <a:lnTo>
                  <a:pt x="6992010" y="3480040"/>
                </a:lnTo>
                <a:lnTo>
                  <a:pt x="7032295" y="3459710"/>
                </a:lnTo>
                <a:lnTo>
                  <a:pt x="7069398" y="3434508"/>
                </a:lnTo>
                <a:lnTo>
                  <a:pt x="7102903" y="3404854"/>
                </a:lnTo>
                <a:lnTo>
                  <a:pt x="7132394" y="3371164"/>
                </a:lnTo>
                <a:lnTo>
                  <a:pt x="7157456" y="3333858"/>
                </a:lnTo>
                <a:lnTo>
                  <a:pt x="7177672" y="3293354"/>
                </a:lnTo>
                <a:lnTo>
                  <a:pt x="7192627" y="3250070"/>
                </a:lnTo>
                <a:lnTo>
                  <a:pt x="7201905" y="3204426"/>
                </a:lnTo>
                <a:lnTo>
                  <a:pt x="7205091" y="3156839"/>
                </a:lnTo>
                <a:lnTo>
                  <a:pt x="7201905" y="3109251"/>
                </a:lnTo>
                <a:lnTo>
                  <a:pt x="7192627" y="3063607"/>
                </a:lnTo>
                <a:lnTo>
                  <a:pt x="7177672" y="3020323"/>
                </a:lnTo>
                <a:lnTo>
                  <a:pt x="7157456" y="2979819"/>
                </a:lnTo>
                <a:lnTo>
                  <a:pt x="7132394" y="2942513"/>
                </a:lnTo>
                <a:lnTo>
                  <a:pt x="7102903" y="2908823"/>
                </a:lnTo>
                <a:lnTo>
                  <a:pt x="7069398" y="2879169"/>
                </a:lnTo>
                <a:lnTo>
                  <a:pt x="7032295" y="2853967"/>
                </a:lnTo>
                <a:lnTo>
                  <a:pt x="6992010" y="2833637"/>
                </a:lnTo>
                <a:lnTo>
                  <a:pt x="6948959" y="2818598"/>
                </a:lnTo>
                <a:lnTo>
                  <a:pt x="6903558" y="2809268"/>
                </a:lnTo>
                <a:lnTo>
                  <a:pt x="6856222" y="2806065"/>
                </a:lnTo>
                <a:lnTo>
                  <a:pt x="1276858" y="2806065"/>
                </a:lnTo>
                <a:lnTo>
                  <a:pt x="1229525" y="2802861"/>
                </a:lnTo>
                <a:lnTo>
                  <a:pt x="1184126" y="2793531"/>
                </a:lnTo>
                <a:lnTo>
                  <a:pt x="1141078" y="2778492"/>
                </a:lnTo>
                <a:lnTo>
                  <a:pt x="1100796" y="2758162"/>
                </a:lnTo>
                <a:lnTo>
                  <a:pt x="1063696" y="2732960"/>
                </a:lnTo>
                <a:lnTo>
                  <a:pt x="1030193" y="2703306"/>
                </a:lnTo>
                <a:lnTo>
                  <a:pt x="1000704" y="2669616"/>
                </a:lnTo>
                <a:lnTo>
                  <a:pt x="975645" y="2632310"/>
                </a:lnTo>
                <a:lnTo>
                  <a:pt x="955430" y="2591806"/>
                </a:lnTo>
                <a:lnTo>
                  <a:pt x="940476" y="2548522"/>
                </a:lnTo>
                <a:lnTo>
                  <a:pt x="931199" y="2502878"/>
                </a:lnTo>
                <a:lnTo>
                  <a:pt x="928014" y="2455291"/>
                </a:lnTo>
                <a:lnTo>
                  <a:pt x="931199" y="2407703"/>
                </a:lnTo>
                <a:lnTo>
                  <a:pt x="940476" y="2362059"/>
                </a:lnTo>
                <a:lnTo>
                  <a:pt x="955430" y="2318775"/>
                </a:lnTo>
                <a:lnTo>
                  <a:pt x="975645" y="2278271"/>
                </a:lnTo>
                <a:lnTo>
                  <a:pt x="1000704" y="2240965"/>
                </a:lnTo>
                <a:lnTo>
                  <a:pt x="1030193" y="2207275"/>
                </a:lnTo>
                <a:lnTo>
                  <a:pt x="1063696" y="2177621"/>
                </a:lnTo>
                <a:lnTo>
                  <a:pt x="1100796" y="2152419"/>
                </a:lnTo>
                <a:lnTo>
                  <a:pt x="1141078" y="2132089"/>
                </a:lnTo>
                <a:lnTo>
                  <a:pt x="1184126" y="2117050"/>
                </a:lnTo>
                <a:lnTo>
                  <a:pt x="1229525" y="2107720"/>
                </a:lnTo>
                <a:lnTo>
                  <a:pt x="1276858" y="2104516"/>
                </a:lnTo>
                <a:lnTo>
                  <a:pt x="1626997" y="2104516"/>
                </a:lnTo>
                <a:lnTo>
                  <a:pt x="1674333" y="2101316"/>
                </a:lnTo>
                <a:lnTo>
                  <a:pt x="1719734" y="2091992"/>
                </a:lnTo>
                <a:lnTo>
                  <a:pt x="1762785" y="2076961"/>
                </a:lnTo>
                <a:lnTo>
                  <a:pt x="1803070" y="2056642"/>
                </a:lnTo>
                <a:lnTo>
                  <a:pt x="1840173" y="2031451"/>
                </a:lnTo>
                <a:lnTo>
                  <a:pt x="1873678" y="2001805"/>
                </a:lnTo>
                <a:lnTo>
                  <a:pt x="1903169" y="1968122"/>
                </a:lnTo>
                <a:lnTo>
                  <a:pt x="1928231" y="1930818"/>
                </a:lnTo>
                <a:lnTo>
                  <a:pt x="1948447" y="1890311"/>
                </a:lnTo>
                <a:lnTo>
                  <a:pt x="1963402" y="1847018"/>
                </a:lnTo>
                <a:lnTo>
                  <a:pt x="1972680" y="1801356"/>
                </a:lnTo>
                <a:lnTo>
                  <a:pt x="1975866" y="1753742"/>
                </a:lnTo>
                <a:lnTo>
                  <a:pt x="1972680" y="1706158"/>
                </a:lnTo>
                <a:lnTo>
                  <a:pt x="1963402" y="1660520"/>
                </a:lnTo>
                <a:lnTo>
                  <a:pt x="1948447" y="1617247"/>
                </a:lnTo>
                <a:lnTo>
                  <a:pt x="1928231" y="1576756"/>
                </a:lnTo>
                <a:lnTo>
                  <a:pt x="1903169" y="1539465"/>
                </a:lnTo>
                <a:lnTo>
                  <a:pt x="1873678" y="1505791"/>
                </a:lnTo>
                <a:lnTo>
                  <a:pt x="1840173" y="1476152"/>
                </a:lnTo>
                <a:lnTo>
                  <a:pt x="1803070" y="1450965"/>
                </a:lnTo>
                <a:lnTo>
                  <a:pt x="1762785" y="1430649"/>
                </a:lnTo>
                <a:lnTo>
                  <a:pt x="1719734" y="1415620"/>
                </a:lnTo>
                <a:lnTo>
                  <a:pt x="1674333" y="1406296"/>
                </a:lnTo>
                <a:lnTo>
                  <a:pt x="1626997" y="1403096"/>
                </a:lnTo>
                <a:close/>
              </a:path>
              <a:path w="7205345" h="5816600">
                <a:moveTo>
                  <a:pt x="3729609" y="0"/>
                </a:moveTo>
                <a:lnTo>
                  <a:pt x="0" y="0"/>
                </a:lnTo>
                <a:lnTo>
                  <a:pt x="0" y="701548"/>
                </a:lnTo>
                <a:lnTo>
                  <a:pt x="3729609" y="701548"/>
                </a:lnTo>
                <a:lnTo>
                  <a:pt x="3776945" y="698344"/>
                </a:lnTo>
                <a:lnTo>
                  <a:pt x="3822346" y="689014"/>
                </a:lnTo>
                <a:lnTo>
                  <a:pt x="3865397" y="673975"/>
                </a:lnTo>
                <a:lnTo>
                  <a:pt x="3905682" y="653645"/>
                </a:lnTo>
                <a:lnTo>
                  <a:pt x="3942785" y="628443"/>
                </a:lnTo>
                <a:lnTo>
                  <a:pt x="3976290" y="598789"/>
                </a:lnTo>
                <a:lnTo>
                  <a:pt x="4005781" y="565099"/>
                </a:lnTo>
                <a:lnTo>
                  <a:pt x="4030843" y="527793"/>
                </a:lnTo>
                <a:lnTo>
                  <a:pt x="4051059" y="487289"/>
                </a:lnTo>
                <a:lnTo>
                  <a:pt x="4066014" y="444005"/>
                </a:lnTo>
                <a:lnTo>
                  <a:pt x="4075292" y="398361"/>
                </a:lnTo>
                <a:lnTo>
                  <a:pt x="4078478" y="350774"/>
                </a:lnTo>
                <a:lnTo>
                  <a:pt x="4075292" y="303186"/>
                </a:lnTo>
                <a:lnTo>
                  <a:pt x="4066014" y="257542"/>
                </a:lnTo>
                <a:lnTo>
                  <a:pt x="4051059" y="214258"/>
                </a:lnTo>
                <a:lnTo>
                  <a:pt x="4030843" y="173754"/>
                </a:lnTo>
                <a:lnTo>
                  <a:pt x="4005781" y="136448"/>
                </a:lnTo>
                <a:lnTo>
                  <a:pt x="3976290" y="102758"/>
                </a:lnTo>
                <a:lnTo>
                  <a:pt x="3942785" y="73104"/>
                </a:lnTo>
                <a:lnTo>
                  <a:pt x="3905682" y="47902"/>
                </a:lnTo>
                <a:lnTo>
                  <a:pt x="3865397" y="27572"/>
                </a:lnTo>
                <a:lnTo>
                  <a:pt x="3822346" y="12533"/>
                </a:lnTo>
                <a:lnTo>
                  <a:pt x="3776945" y="3203"/>
                </a:lnTo>
                <a:lnTo>
                  <a:pt x="3729609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5423" y="0"/>
            <a:ext cx="600710" cy="451484"/>
          </a:xfrm>
          <a:custGeom>
            <a:avLst/>
            <a:gdLst/>
            <a:ahLst/>
            <a:cxnLst/>
            <a:rect l="l" t="t" r="r" b="b"/>
            <a:pathLst>
              <a:path w="600710" h="451484">
                <a:moveTo>
                  <a:pt x="558038" y="0"/>
                </a:moveTo>
                <a:lnTo>
                  <a:pt x="42290" y="0"/>
                </a:lnTo>
                <a:lnTo>
                  <a:pt x="23621" y="34544"/>
                </a:lnTo>
                <a:lnTo>
                  <a:pt x="13501" y="62069"/>
                </a:lnTo>
                <a:lnTo>
                  <a:pt x="6095" y="90820"/>
                </a:lnTo>
                <a:lnTo>
                  <a:pt x="1547" y="120644"/>
                </a:lnTo>
                <a:lnTo>
                  <a:pt x="0" y="151383"/>
                </a:lnTo>
                <a:lnTo>
                  <a:pt x="3927" y="200060"/>
                </a:lnTo>
                <a:lnTo>
                  <a:pt x="15299" y="246236"/>
                </a:lnTo>
                <a:lnTo>
                  <a:pt x="33497" y="289294"/>
                </a:lnTo>
                <a:lnTo>
                  <a:pt x="57903" y="328617"/>
                </a:lnTo>
                <a:lnTo>
                  <a:pt x="87899" y="363585"/>
                </a:lnTo>
                <a:lnTo>
                  <a:pt x="122867" y="393581"/>
                </a:lnTo>
                <a:lnTo>
                  <a:pt x="162190" y="417987"/>
                </a:lnTo>
                <a:lnTo>
                  <a:pt x="205248" y="436185"/>
                </a:lnTo>
                <a:lnTo>
                  <a:pt x="251424" y="447557"/>
                </a:lnTo>
                <a:lnTo>
                  <a:pt x="300100" y="451485"/>
                </a:lnTo>
                <a:lnTo>
                  <a:pt x="348811" y="447557"/>
                </a:lnTo>
                <a:lnTo>
                  <a:pt x="395015" y="436185"/>
                </a:lnTo>
                <a:lnTo>
                  <a:pt x="438095" y="417987"/>
                </a:lnTo>
                <a:lnTo>
                  <a:pt x="477433" y="393581"/>
                </a:lnTo>
                <a:lnTo>
                  <a:pt x="512413" y="363585"/>
                </a:lnTo>
                <a:lnTo>
                  <a:pt x="542416" y="328617"/>
                </a:lnTo>
                <a:lnTo>
                  <a:pt x="566827" y="289294"/>
                </a:lnTo>
                <a:lnTo>
                  <a:pt x="585028" y="246236"/>
                </a:lnTo>
                <a:lnTo>
                  <a:pt x="596400" y="200060"/>
                </a:lnTo>
                <a:lnTo>
                  <a:pt x="600328" y="151383"/>
                </a:lnTo>
                <a:lnTo>
                  <a:pt x="598781" y="120644"/>
                </a:lnTo>
                <a:lnTo>
                  <a:pt x="594232" y="90820"/>
                </a:lnTo>
                <a:lnTo>
                  <a:pt x="586827" y="62069"/>
                </a:lnTo>
                <a:lnTo>
                  <a:pt x="576707" y="34544"/>
                </a:lnTo>
                <a:lnTo>
                  <a:pt x="558038" y="0"/>
                </a:lnTo>
                <a:close/>
              </a:path>
            </a:pathLst>
          </a:custGeom>
          <a:solidFill>
            <a:srgbClr val="E9DE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29886" y="1537716"/>
            <a:ext cx="713740" cy="713740"/>
          </a:xfrm>
          <a:custGeom>
            <a:avLst/>
            <a:gdLst/>
            <a:ahLst/>
            <a:cxnLst/>
            <a:rect l="l" t="t" r="r" b="b"/>
            <a:pathLst>
              <a:path w="713739" h="713739">
                <a:moveTo>
                  <a:pt x="356615" y="0"/>
                </a:moveTo>
                <a:lnTo>
                  <a:pt x="308220" y="3255"/>
                </a:lnTo>
                <a:lnTo>
                  <a:pt x="261805" y="12737"/>
                </a:lnTo>
                <a:lnTo>
                  <a:pt x="217795" y="28021"/>
                </a:lnTo>
                <a:lnTo>
                  <a:pt x="176614" y="48683"/>
                </a:lnTo>
                <a:lnTo>
                  <a:pt x="138688" y="74298"/>
                </a:lnTo>
                <a:lnTo>
                  <a:pt x="104441" y="104441"/>
                </a:lnTo>
                <a:lnTo>
                  <a:pt x="74298" y="138688"/>
                </a:lnTo>
                <a:lnTo>
                  <a:pt x="48683" y="176614"/>
                </a:lnTo>
                <a:lnTo>
                  <a:pt x="28021" y="217795"/>
                </a:lnTo>
                <a:lnTo>
                  <a:pt x="12737" y="261805"/>
                </a:lnTo>
                <a:lnTo>
                  <a:pt x="3255" y="308220"/>
                </a:lnTo>
                <a:lnTo>
                  <a:pt x="0" y="356616"/>
                </a:lnTo>
                <a:lnTo>
                  <a:pt x="3255" y="405011"/>
                </a:lnTo>
                <a:lnTo>
                  <a:pt x="12737" y="451426"/>
                </a:lnTo>
                <a:lnTo>
                  <a:pt x="28021" y="495436"/>
                </a:lnTo>
                <a:lnTo>
                  <a:pt x="48683" y="536617"/>
                </a:lnTo>
                <a:lnTo>
                  <a:pt x="74298" y="574543"/>
                </a:lnTo>
                <a:lnTo>
                  <a:pt x="104441" y="608790"/>
                </a:lnTo>
                <a:lnTo>
                  <a:pt x="138688" y="638933"/>
                </a:lnTo>
                <a:lnTo>
                  <a:pt x="176614" y="664548"/>
                </a:lnTo>
                <a:lnTo>
                  <a:pt x="217795" y="685210"/>
                </a:lnTo>
                <a:lnTo>
                  <a:pt x="261805" y="700494"/>
                </a:lnTo>
                <a:lnTo>
                  <a:pt x="308220" y="709976"/>
                </a:lnTo>
                <a:lnTo>
                  <a:pt x="356615" y="713232"/>
                </a:lnTo>
                <a:lnTo>
                  <a:pt x="405011" y="709976"/>
                </a:lnTo>
                <a:lnTo>
                  <a:pt x="451426" y="700494"/>
                </a:lnTo>
                <a:lnTo>
                  <a:pt x="495436" y="685210"/>
                </a:lnTo>
                <a:lnTo>
                  <a:pt x="536617" y="664548"/>
                </a:lnTo>
                <a:lnTo>
                  <a:pt x="574543" y="638933"/>
                </a:lnTo>
                <a:lnTo>
                  <a:pt x="608790" y="608790"/>
                </a:lnTo>
                <a:lnTo>
                  <a:pt x="638933" y="574543"/>
                </a:lnTo>
                <a:lnTo>
                  <a:pt x="664548" y="536617"/>
                </a:lnTo>
                <a:lnTo>
                  <a:pt x="685210" y="495436"/>
                </a:lnTo>
                <a:lnTo>
                  <a:pt x="700494" y="451426"/>
                </a:lnTo>
                <a:lnTo>
                  <a:pt x="709976" y="405011"/>
                </a:lnTo>
                <a:lnTo>
                  <a:pt x="713232" y="356616"/>
                </a:lnTo>
                <a:lnTo>
                  <a:pt x="709976" y="308220"/>
                </a:lnTo>
                <a:lnTo>
                  <a:pt x="700494" y="261805"/>
                </a:lnTo>
                <a:lnTo>
                  <a:pt x="685210" y="217795"/>
                </a:lnTo>
                <a:lnTo>
                  <a:pt x="664548" y="176614"/>
                </a:lnTo>
                <a:lnTo>
                  <a:pt x="638933" y="138688"/>
                </a:lnTo>
                <a:lnTo>
                  <a:pt x="608790" y="104441"/>
                </a:lnTo>
                <a:lnTo>
                  <a:pt x="574543" y="74298"/>
                </a:lnTo>
                <a:lnTo>
                  <a:pt x="536617" y="48683"/>
                </a:lnTo>
                <a:lnTo>
                  <a:pt x="495436" y="28021"/>
                </a:lnTo>
                <a:lnTo>
                  <a:pt x="451426" y="12737"/>
                </a:lnTo>
                <a:lnTo>
                  <a:pt x="405011" y="3255"/>
                </a:lnTo>
                <a:lnTo>
                  <a:pt x="356615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2165" y="5235955"/>
            <a:ext cx="713740" cy="712470"/>
          </a:xfrm>
          <a:custGeom>
            <a:avLst/>
            <a:gdLst/>
            <a:ahLst/>
            <a:cxnLst/>
            <a:rect l="l" t="t" r="r" b="b"/>
            <a:pathLst>
              <a:path w="713739" h="712470">
                <a:moveTo>
                  <a:pt x="356997" y="0"/>
                </a:moveTo>
                <a:lnTo>
                  <a:pt x="356108" y="0"/>
                </a:lnTo>
                <a:lnTo>
                  <a:pt x="307775" y="3249"/>
                </a:lnTo>
                <a:lnTo>
                  <a:pt x="261423" y="12717"/>
                </a:lnTo>
                <a:lnTo>
                  <a:pt x="217473" y="27978"/>
                </a:lnTo>
                <a:lnTo>
                  <a:pt x="176351" y="48609"/>
                </a:lnTo>
                <a:lnTo>
                  <a:pt x="138479" y="74187"/>
                </a:lnTo>
                <a:lnTo>
                  <a:pt x="104282" y="104287"/>
                </a:lnTo>
                <a:lnTo>
                  <a:pt x="74184" y="138487"/>
                </a:lnTo>
                <a:lnTo>
                  <a:pt x="48608" y="176362"/>
                </a:lnTo>
                <a:lnTo>
                  <a:pt x="27977" y="217489"/>
                </a:lnTo>
                <a:lnTo>
                  <a:pt x="12717" y="261445"/>
                </a:lnTo>
                <a:lnTo>
                  <a:pt x="3249" y="307805"/>
                </a:lnTo>
                <a:lnTo>
                  <a:pt x="0" y="356146"/>
                </a:lnTo>
                <a:lnTo>
                  <a:pt x="3249" y="404480"/>
                </a:lnTo>
                <a:lnTo>
                  <a:pt x="12717" y="450837"/>
                </a:lnTo>
                <a:lnTo>
                  <a:pt x="27977" y="494794"/>
                </a:lnTo>
                <a:lnTo>
                  <a:pt x="48608" y="535925"/>
                </a:lnTo>
                <a:lnTo>
                  <a:pt x="74184" y="573807"/>
                </a:lnTo>
                <a:lnTo>
                  <a:pt x="104282" y="608015"/>
                </a:lnTo>
                <a:lnTo>
                  <a:pt x="138479" y="638125"/>
                </a:lnTo>
                <a:lnTo>
                  <a:pt x="176351" y="663711"/>
                </a:lnTo>
                <a:lnTo>
                  <a:pt x="217473" y="684351"/>
                </a:lnTo>
                <a:lnTo>
                  <a:pt x="261423" y="699619"/>
                </a:lnTo>
                <a:lnTo>
                  <a:pt x="307775" y="709091"/>
                </a:lnTo>
                <a:lnTo>
                  <a:pt x="356108" y="712343"/>
                </a:lnTo>
                <a:lnTo>
                  <a:pt x="356997" y="712343"/>
                </a:lnTo>
                <a:lnTo>
                  <a:pt x="405331" y="709091"/>
                </a:lnTo>
                <a:lnTo>
                  <a:pt x="451691" y="699619"/>
                </a:lnTo>
                <a:lnTo>
                  <a:pt x="495651" y="684351"/>
                </a:lnTo>
                <a:lnTo>
                  <a:pt x="536786" y="663711"/>
                </a:lnTo>
                <a:lnTo>
                  <a:pt x="574673" y="638125"/>
                </a:lnTo>
                <a:lnTo>
                  <a:pt x="608885" y="608015"/>
                </a:lnTo>
                <a:lnTo>
                  <a:pt x="638999" y="573807"/>
                </a:lnTo>
                <a:lnTo>
                  <a:pt x="664591" y="535925"/>
                </a:lnTo>
                <a:lnTo>
                  <a:pt x="685234" y="494794"/>
                </a:lnTo>
                <a:lnTo>
                  <a:pt x="700505" y="450837"/>
                </a:lnTo>
                <a:lnTo>
                  <a:pt x="709979" y="404480"/>
                </a:lnTo>
                <a:lnTo>
                  <a:pt x="713232" y="356146"/>
                </a:lnTo>
                <a:lnTo>
                  <a:pt x="709979" y="307805"/>
                </a:lnTo>
                <a:lnTo>
                  <a:pt x="700505" y="261445"/>
                </a:lnTo>
                <a:lnTo>
                  <a:pt x="685234" y="217489"/>
                </a:lnTo>
                <a:lnTo>
                  <a:pt x="664590" y="176362"/>
                </a:lnTo>
                <a:lnTo>
                  <a:pt x="638999" y="138487"/>
                </a:lnTo>
                <a:lnTo>
                  <a:pt x="608885" y="104287"/>
                </a:lnTo>
                <a:lnTo>
                  <a:pt x="574673" y="74187"/>
                </a:lnTo>
                <a:lnTo>
                  <a:pt x="536786" y="48609"/>
                </a:lnTo>
                <a:lnTo>
                  <a:pt x="495651" y="27978"/>
                </a:lnTo>
                <a:lnTo>
                  <a:pt x="451691" y="12717"/>
                </a:lnTo>
                <a:lnTo>
                  <a:pt x="405331" y="3249"/>
                </a:lnTo>
                <a:lnTo>
                  <a:pt x="356997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70429" y="2732404"/>
            <a:ext cx="1353820" cy="600075"/>
          </a:xfrm>
          <a:custGeom>
            <a:avLst/>
            <a:gdLst/>
            <a:ahLst/>
            <a:cxnLst/>
            <a:rect l="l" t="t" r="r" b="b"/>
            <a:pathLst>
              <a:path w="1353820" h="600075">
                <a:moveTo>
                  <a:pt x="1053464" y="0"/>
                </a:moveTo>
                <a:lnTo>
                  <a:pt x="299719" y="0"/>
                </a:lnTo>
                <a:lnTo>
                  <a:pt x="251115" y="3924"/>
                </a:lnTo>
                <a:lnTo>
                  <a:pt x="205004" y="15285"/>
                </a:lnTo>
                <a:lnTo>
                  <a:pt x="162003" y="33467"/>
                </a:lnTo>
                <a:lnTo>
                  <a:pt x="122730" y="57851"/>
                </a:lnTo>
                <a:lnTo>
                  <a:pt x="87804" y="87820"/>
                </a:lnTo>
                <a:lnTo>
                  <a:pt x="57842" y="122758"/>
                </a:lnTo>
                <a:lnTo>
                  <a:pt x="33463" y="162046"/>
                </a:lnTo>
                <a:lnTo>
                  <a:pt x="15284" y="205069"/>
                </a:lnTo>
                <a:lnTo>
                  <a:pt x="3924" y="251208"/>
                </a:lnTo>
                <a:lnTo>
                  <a:pt x="0" y="299847"/>
                </a:lnTo>
                <a:lnTo>
                  <a:pt x="3924" y="348451"/>
                </a:lnTo>
                <a:lnTo>
                  <a:pt x="15284" y="394562"/>
                </a:lnTo>
                <a:lnTo>
                  <a:pt x="33463" y="437563"/>
                </a:lnTo>
                <a:lnTo>
                  <a:pt x="57842" y="476836"/>
                </a:lnTo>
                <a:lnTo>
                  <a:pt x="87804" y="511762"/>
                </a:lnTo>
                <a:lnTo>
                  <a:pt x="122730" y="541724"/>
                </a:lnTo>
                <a:lnTo>
                  <a:pt x="162003" y="566103"/>
                </a:lnTo>
                <a:lnTo>
                  <a:pt x="205004" y="584282"/>
                </a:lnTo>
                <a:lnTo>
                  <a:pt x="251115" y="595642"/>
                </a:lnTo>
                <a:lnTo>
                  <a:pt x="299719" y="599567"/>
                </a:lnTo>
                <a:lnTo>
                  <a:pt x="1053464" y="599567"/>
                </a:lnTo>
                <a:lnTo>
                  <a:pt x="1102103" y="595642"/>
                </a:lnTo>
                <a:lnTo>
                  <a:pt x="1148242" y="584282"/>
                </a:lnTo>
                <a:lnTo>
                  <a:pt x="1191265" y="566103"/>
                </a:lnTo>
                <a:lnTo>
                  <a:pt x="1230553" y="541724"/>
                </a:lnTo>
                <a:lnTo>
                  <a:pt x="1265491" y="511762"/>
                </a:lnTo>
                <a:lnTo>
                  <a:pt x="1295460" y="476836"/>
                </a:lnTo>
                <a:lnTo>
                  <a:pt x="1319844" y="437563"/>
                </a:lnTo>
                <a:lnTo>
                  <a:pt x="1338026" y="394562"/>
                </a:lnTo>
                <a:lnTo>
                  <a:pt x="1349387" y="348451"/>
                </a:lnTo>
                <a:lnTo>
                  <a:pt x="1353311" y="299847"/>
                </a:lnTo>
                <a:lnTo>
                  <a:pt x="1349387" y="251208"/>
                </a:lnTo>
                <a:lnTo>
                  <a:pt x="1338026" y="205069"/>
                </a:lnTo>
                <a:lnTo>
                  <a:pt x="1319844" y="162046"/>
                </a:lnTo>
                <a:lnTo>
                  <a:pt x="1295460" y="122758"/>
                </a:lnTo>
                <a:lnTo>
                  <a:pt x="1265491" y="87820"/>
                </a:lnTo>
                <a:lnTo>
                  <a:pt x="1230553" y="57851"/>
                </a:lnTo>
                <a:lnTo>
                  <a:pt x="1191265" y="33467"/>
                </a:lnTo>
                <a:lnTo>
                  <a:pt x="1148242" y="15285"/>
                </a:lnTo>
                <a:lnTo>
                  <a:pt x="1102103" y="3924"/>
                </a:lnTo>
                <a:lnTo>
                  <a:pt x="1053464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38350" y="3584321"/>
            <a:ext cx="574040" cy="574040"/>
          </a:xfrm>
          <a:custGeom>
            <a:avLst/>
            <a:gdLst/>
            <a:ahLst/>
            <a:cxnLst/>
            <a:rect l="l" t="t" r="r" b="b"/>
            <a:pathLst>
              <a:path w="574039" h="574039">
                <a:moveTo>
                  <a:pt x="287019" y="0"/>
                </a:moveTo>
                <a:lnTo>
                  <a:pt x="240468" y="3753"/>
                </a:lnTo>
                <a:lnTo>
                  <a:pt x="196307" y="14621"/>
                </a:lnTo>
                <a:lnTo>
                  <a:pt x="155126" y="32013"/>
                </a:lnTo>
                <a:lnTo>
                  <a:pt x="117518" y="55339"/>
                </a:lnTo>
                <a:lnTo>
                  <a:pt x="84074" y="84010"/>
                </a:lnTo>
                <a:lnTo>
                  <a:pt x="55384" y="117436"/>
                </a:lnTo>
                <a:lnTo>
                  <a:pt x="32040" y="155027"/>
                </a:lnTo>
                <a:lnTo>
                  <a:pt x="14634" y="196193"/>
                </a:lnTo>
                <a:lnTo>
                  <a:pt x="3757" y="240345"/>
                </a:lnTo>
                <a:lnTo>
                  <a:pt x="0" y="286892"/>
                </a:lnTo>
                <a:lnTo>
                  <a:pt x="3757" y="333440"/>
                </a:lnTo>
                <a:lnTo>
                  <a:pt x="14634" y="377592"/>
                </a:lnTo>
                <a:lnTo>
                  <a:pt x="32040" y="418758"/>
                </a:lnTo>
                <a:lnTo>
                  <a:pt x="55384" y="456349"/>
                </a:lnTo>
                <a:lnTo>
                  <a:pt x="84074" y="489775"/>
                </a:lnTo>
                <a:lnTo>
                  <a:pt x="117518" y="518446"/>
                </a:lnTo>
                <a:lnTo>
                  <a:pt x="155126" y="541772"/>
                </a:lnTo>
                <a:lnTo>
                  <a:pt x="196307" y="559164"/>
                </a:lnTo>
                <a:lnTo>
                  <a:pt x="240468" y="570032"/>
                </a:lnTo>
                <a:lnTo>
                  <a:pt x="287019" y="573785"/>
                </a:lnTo>
                <a:lnTo>
                  <a:pt x="333536" y="570032"/>
                </a:lnTo>
                <a:lnTo>
                  <a:pt x="377670" y="559164"/>
                </a:lnTo>
                <a:lnTo>
                  <a:pt x="418829" y="541772"/>
                </a:lnTo>
                <a:lnTo>
                  <a:pt x="456421" y="518446"/>
                </a:lnTo>
                <a:lnTo>
                  <a:pt x="489854" y="489775"/>
                </a:lnTo>
                <a:lnTo>
                  <a:pt x="518536" y="456349"/>
                </a:lnTo>
                <a:lnTo>
                  <a:pt x="541875" y="418758"/>
                </a:lnTo>
                <a:lnTo>
                  <a:pt x="559279" y="377592"/>
                </a:lnTo>
                <a:lnTo>
                  <a:pt x="570155" y="333440"/>
                </a:lnTo>
                <a:lnTo>
                  <a:pt x="573913" y="286892"/>
                </a:lnTo>
                <a:lnTo>
                  <a:pt x="570155" y="240345"/>
                </a:lnTo>
                <a:lnTo>
                  <a:pt x="559279" y="196193"/>
                </a:lnTo>
                <a:lnTo>
                  <a:pt x="541875" y="155027"/>
                </a:lnTo>
                <a:lnTo>
                  <a:pt x="518536" y="117436"/>
                </a:lnTo>
                <a:lnTo>
                  <a:pt x="489854" y="84010"/>
                </a:lnTo>
                <a:lnTo>
                  <a:pt x="456421" y="55339"/>
                </a:lnTo>
                <a:lnTo>
                  <a:pt x="418829" y="32013"/>
                </a:lnTo>
                <a:lnTo>
                  <a:pt x="377670" y="14621"/>
                </a:lnTo>
                <a:lnTo>
                  <a:pt x="333536" y="3753"/>
                </a:lnTo>
                <a:lnTo>
                  <a:pt x="287019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6879" y="4615434"/>
            <a:ext cx="906144" cy="471805"/>
          </a:xfrm>
          <a:custGeom>
            <a:avLst/>
            <a:gdLst/>
            <a:ahLst/>
            <a:cxnLst/>
            <a:rect l="l" t="t" r="r" b="b"/>
            <a:pathLst>
              <a:path w="906144" h="471804">
                <a:moveTo>
                  <a:pt x="669899" y="0"/>
                </a:moveTo>
                <a:lnTo>
                  <a:pt x="235788" y="0"/>
                </a:lnTo>
                <a:lnTo>
                  <a:pt x="188271" y="4794"/>
                </a:lnTo>
                <a:lnTo>
                  <a:pt x="144012" y="18543"/>
                </a:lnTo>
                <a:lnTo>
                  <a:pt x="103960" y="40297"/>
                </a:lnTo>
                <a:lnTo>
                  <a:pt x="69064" y="69103"/>
                </a:lnTo>
                <a:lnTo>
                  <a:pt x="40271" y="104012"/>
                </a:lnTo>
                <a:lnTo>
                  <a:pt x="18530" y="144071"/>
                </a:lnTo>
                <a:lnTo>
                  <a:pt x="4790" y="188330"/>
                </a:lnTo>
                <a:lnTo>
                  <a:pt x="0" y="235839"/>
                </a:lnTo>
                <a:lnTo>
                  <a:pt x="4790" y="283347"/>
                </a:lnTo>
                <a:lnTo>
                  <a:pt x="18530" y="327606"/>
                </a:lnTo>
                <a:lnTo>
                  <a:pt x="40271" y="367665"/>
                </a:lnTo>
                <a:lnTo>
                  <a:pt x="69064" y="402574"/>
                </a:lnTo>
                <a:lnTo>
                  <a:pt x="103960" y="431380"/>
                </a:lnTo>
                <a:lnTo>
                  <a:pt x="144012" y="453134"/>
                </a:lnTo>
                <a:lnTo>
                  <a:pt x="188271" y="466883"/>
                </a:lnTo>
                <a:lnTo>
                  <a:pt x="235788" y="471678"/>
                </a:lnTo>
                <a:lnTo>
                  <a:pt x="669899" y="471678"/>
                </a:lnTo>
                <a:lnTo>
                  <a:pt x="717411" y="466883"/>
                </a:lnTo>
                <a:lnTo>
                  <a:pt x="761674" y="453134"/>
                </a:lnTo>
                <a:lnTo>
                  <a:pt x="801735" y="431380"/>
                </a:lnTo>
                <a:lnTo>
                  <a:pt x="836645" y="402574"/>
                </a:lnTo>
                <a:lnTo>
                  <a:pt x="865453" y="367665"/>
                </a:lnTo>
                <a:lnTo>
                  <a:pt x="887207" y="327606"/>
                </a:lnTo>
                <a:lnTo>
                  <a:pt x="900956" y="283347"/>
                </a:lnTo>
                <a:lnTo>
                  <a:pt x="905751" y="235839"/>
                </a:lnTo>
                <a:lnTo>
                  <a:pt x="900956" y="188330"/>
                </a:lnTo>
                <a:lnTo>
                  <a:pt x="887207" y="144071"/>
                </a:lnTo>
                <a:lnTo>
                  <a:pt x="865453" y="104012"/>
                </a:lnTo>
                <a:lnTo>
                  <a:pt x="836645" y="69103"/>
                </a:lnTo>
                <a:lnTo>
                  <a:pt x="801735" y="40297"/>
                </a:lnTo>
                <a:lnTo>
                  <a:pt x="761674" y="18543"/>
                </a:lnTo>
                <a:lnTo>
                  <a:pt x="717411" y="4794"/>
                </a:lnTo>
                <a:lnTo>
                  <a:pt x="669899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6879" y="948182"/>
            <a:ext cx="906144" cy="471805"/>
          </a:xfrm>
          <a:custGeom>
            <a:avLst/>
            <a:gdLst/>
            <a:ahLst/>
            <a:cxnLst/>
            <a:rect l="l" t="t" r="r" b="b"/>
            <a:pathLst>
              <a:path w="906144" h="471805">
                <a:moveTo>
                  <a:pt x="669899" y="0"/>
                </a:moveTo>
                <a:lnTo>
                  <a:pt x="235788" y="0"/>
                </a:lnTo>
                <a:lnTo>
                  <a:pt x="188271" y="4789"/>
                </a:lnTo>
                <a:lnTo>
                  <a:pt x="144012" y="18526"/>
                </a:lnTo>
                <a:lnTo>
                  <a:pt x="103960" y="40263"/>
                </a:lnTo>
                <a:lnTo>
                  <a:pt x="69064" y="69056"/>
                </a:lnTo>
                <a:lnTo>
                  <a:pt x="40271" y="103956"/>
                </a:lnTo>
                <a:lnTo>
                  <a:pt x="18530" y="144017"/>
                </a:lnTo>
                <a:lnTo>
                  <a:pt x="4790" y="188294"/>
                </a:lnTo>
                <a:lnTo>
                  <a:pt x="0" y="235838"/>
                </a:lnTo>
                <a:lnTo>
                  <a:pt x="4790" y="283341"/>
                </a:lnTo>
                <a:lnTo>
                  <a:pt x="18530" y="327586"/>
                </a:lnTo>
                <a:lnTo>
                  <a:pt x="40271" y="367625"/>
                </a:lnTo>
                <a:lnTo>
                  <a:pt x="69064" y="402510"/>
                </a:lnTo>
                <a:lnTo>
                  <a:pt x="103960" y="431293"/>
                </a:lnTo>
                <a:lnTo>
                  <a:pt x="144012" y="453026"/>
                </a:lnTo>
                <a:lnTo>
                  <a:pt x="188271" y="466761"/>
                </a:lnTo>
                <a:lnTo>
                  <a:pt x="235788" y="471550"/>
                </a:lnTo>
                <a:lnTo>
                  <a:pt x="669899" y="471550"/>
                </a:lnTo>
                <a:lnTo>
                  <a:pt x="717411" y="466761"/>
                </a:lnTo>
                <a:lnTo>
                  <a:pt x="761674" y="453026"/>
                </a:lnTo>
                <a:lnTo>
                  <a:pt x="801735" y="431293"/>
                </a:lnTo>
                <a:lnTo>
                  <a:pt x="836645" y="402510"/>
                </a:lnTo>
                <a:lnTo>
                  <a:pt x="865453" y="367625"/>
                </a:lnTo>
                <a:lnTo>
                  <a:pt x="887207" y="327586"/>
                </a:lnTo>
                <a:lnTo>
                  <a:pt x="900956" y="283341"/>
                </a:lnTo>
                <a:lnTo>
                  <a:pt x="905751" y="235838"/>
                </a:lnTo>
                <a:lnTo>
                  <a:pt x="900956" y="188294"/>
                </a:lnTo>
                <a:lnTo>
                  <a:pt x="887207" y="144017"/>
                </a:lnTo>
                <a:lnTo>
                  <a:pt x="865453" y="103956"/>
                </a:lnTo>
                <a:lnTo>
                  <a:pt x="836645" y="69056"/>
                </a:lnTo>
                <a:lnTo>
                  <a:pt x="801735" y="40263"/>
                </a:lnTo>
                <a:lnTo>
                  <a:pt x="761674" y="18526"/>
                </a:lnTo>
                <a:lnTo>
                  <a:pt x="717411" y="4789"/>
                </a:lnTo>
                <a:lnTo>
                  <a:pt x="6698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54451" y="2794000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5" h="476885">
                <a:moveTo>
                  <a:pt x="238252" y="0"/>
                </a:moveTo>
                <a:lnTo>
                  <a:pt x="190239" y="4840"/>
                </a:lnTo>
                <a:lnTo>
                  <a:pt x="145518" y="18724"/>
                </a:lnTo>
                <a:lnTo>
                  <a:pt x="105047" y="40692"/>
                </a:lnTo>
                <a:lnTo>
                  <a:pt x="69786" y="69786"/>
                </a:lnTo>
                <a:lnTo>
                  <a:pt x="40692" y="105047"/>
                </a:lnTo>
                <a:lnTo>
                  <a:pt x="18724" y="145518"/>
                </a:lnTo>
                <a:lnTo>
                  <a:pt x="4840" y="190239"/>
                </a:lnTo>
                <a:lnTo>
                  <a:pt x="0" y="238251"/>
                </a:lnTo>
                <a:lnTo>
                  <a:pt x="4840" y="286264"/>
                </a:lnTo>
                <a:lnTo>
                  <a:pt x="18724" y="330985"/>
                </a:lnTo>
                <a:lnTo>
                  <a:pt x="40692" y="371456"/>
                </a:lnTo>
                <a:lnTo>
                  <a:pt x="69786" y="406717"/>
                </a:lnTo>
                <a:lnTo>
                  <a:pt x="105047" y="435811"/>
                </a:lnTo>
                <a:lnTo>
                  <a:pt x="145518" y="457779"/>
                </a:lnTo>
                <a:lnTo>
                  <a:pt x="190239" y="471663"/>
                </a:lnTo>
                <a:lnTo>
                  <a:pt x="238252" y="476503"/>
                </a:lnTo>
                <a:lnTo>
                  <a:pt x="286264" y="471663"/>
                </a:lnTo>
                <a:lnTo>
                  <a:pt x="330985" y="457779"/>
                </a:lnTo>
                <a:lnTo>
                  <a:pt x="371456" y="435811"/>
                </a:lnTo>
                <a:lnTo>
                  <a:pt x="406717" y="406717"/>
                </a:lnTo>
                <a:lnTo>
                  <a:pt x="435811" y="371456"/>
                </a:lnTo>
                <a:lnTo>
                  <a:pt x="457779" y="330985"/>
                </a:lnTo>
                <a:lnTo>
                  <a:pt x="471663" y="286264"/>
                </a:lnTo>
                <a:lnTo>
                  <a:pt x="476503" y="238251"/>
                </a:lnTo>
                <a:lnTo>
                  <a:pt x="471663" y="190239"/>
                </a:lnTo>
                <a:lnTo>
                  <a:pt x="457779" y="145518"/>
                </a:lnTo>
                <a:lnTo>
                  <a:pt x="435811" y="105047"/>
                </a:lnTo>
                <a:lnTo>
                  <a:pt x="406717" y="69786"/>
                </a:lnTo>
                <a:lnTo>
                  <a:pt x="371456" y="40692"/>
                </a:lnTo>
                <a:lnTo>
                  <a:pt x="330985" y="18724"/>
                </a:lnTo>
                <a:lnTo>
                  <a:pt x="286264" y="4840"/>
                </a:lnTo>
                <a:lnTo>
                  <a:pt x="2382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3857625" cy="6858000"/>
          </a:xfrm>
          <a:custGeom>
            <a:avLst/>
            <a:gdLst/>
            <a:ahLst/>
            <a:cxnLst/>
            <a:rect l="l" t="t" r="r" b="b"/>
            <a:pathLst>
              <a:path w="3857625" h="6858000">
                <a:moveTo>
                  <a:pt x="0" y="5206111"/>
                </a:moveTo>
                <a:lnTo>
                  <a:pt x="0" y="6857999"/>
                </a:lnTo>
                <a:lnTo>
                  <a:pt x="2337944" y="6857999"/>
                </a:lnTo>
                <a:lnTo>
                  <a:pt x="2386976" y="6853055"/>
                </a:lnTo>
                <a:lnTo>
                  <a:pt x="2432649" y="6838873"/>
                </a:lnTo>
                <a:lnTo>
                  <a:pt x="2473982" y="6816433"/>
                </a:lnTo>
                <a:lnTo>
                  <a:pt x="2509996" y="6786713"/>
                </a:lnTo>
                <a:lnTo>
                  <a:pt x="2539711" y="6750693"/>
                </a:lnTo>
                <a:lnTo>
                  <a:pt x="2562149" y="6709351"/>
                </a:lnTo>
                <a:lnTo>
                  <a:pt x="2576330" y="6663666"/>
                </a:lnTo>
                <a:lnTo>
                  <a:pt x="2581275" y="6614617"/>
                </a:lnTo>
                <a:lnTo>
                  <a:pt x="2576330" y="6565562"/>
                </a:lnTo>
                <a:lnTo>
                  <a:pt x="2562149" y="6519874"/>
                </a:lnTo>
                <a:lnTo>
                  <a:pt x="2539711" y="6478529"/>
                </a:lnTo>
                <a:lnTo>
                  <a:pt x="2509996" y="6442508"/>
                </a:lnTo>
                <a:lnTo>
                  <a:pt x="2473982" y="6412788"/>
                </a:lnTo>
                <a:lnTo>
                  <a:pt x="2432649" y="6390348"/>
                </a:lnTo>
                <a:lnTo>
                  <a:pt x="2386976" y="6376166"/>
                </a:lnTo>
                <a:lnTo>
                  <a:pt x="2337943" y="6371221"/>
                </a:lnTo>
                <a:lnTo>
                  <a:pt x="854024" y="6371221"/>
                </a:lnTo>
                <a:lnTo>
                  <a:pt x="807063" y="6366487"/>
                </a:lnTo>
                <a:lnTo>
                  <a:pt x="763324" y="6352909"/>
                </a:lnTo>
                <a:lnTo>
                  <a:pt x="723742" y="6331423"/>
                </a:lnTo>
                <a:lnTo>
                  <a:pt x="689255" y="6302968"/>
                </a:lnTo>
                <a:lnTo>
                  <a:pt x="660801" y="6268480"/>
                </a:lnTo>
                <a:lnTo>
                  <a:pt x="639317" y="6228896"/>
                </a:lnTo>
                <a:lnTo>
                  <a:pt x="625738" y="6185154"/>
                </a:lnTo>
                <a:lnTo>
                  <a:pt x="621004" y="6138189"/>
                </a:lnTo>
                <a:lnTo>
                  <a:pt x="625738" y="6091224"/>
                </a:lnTo>
                <a:lnTo>
                  <a:pt x="639317" y="6047482"/>
                </a:lnTo>
                <a:lnTo>
                  <a:pt x="660801" y="6007898"/>
                </a:lnTo>
                <a:lnTo>
                  <a:pt x="689255" y="5973410"/>
                </a:lnTo>
                <a:lnTo>
                  <a:pt x="723742" y="5944954"/>
                </a:lnTo>
                <a:lnTo>
                  <a:pt x="763324" y="5923469"/>
                </a:lnTo>
                <a:lnTo>
                  <a:pt x="807063" y="5909891"/>
                </a:lnTo>
                <a:lnTo>
                  <a:pt x="854024" y="5905157"/>
                </a:lnTo>
                <a:lnTo>
                  <a:pt x="3624579" y="5905157"/>
                </a:lnTo>
                <a:lnTo>
                  <a:pt x="3671530" y="5900422"/>
                </a:lnTo>
                <a:lnTo>
                  <a:pt x="3715267" y="5886844"/>
                </a:lnTo>
                <a:lnTo>
                  <a:pt x="3754852" y="5865359"/>
                </a:lnTo>
                <a:lnTo>
                  <a:pt x="3789346" y="5836905"/>
                </a:lnTo>
                <a:lnTo>
                  <a:pt x="3817809" y="5802419"/>
                </a:lnTo>
                <a:lnTo>
                  <a:pt x="3839303" y="5762837"/>
                </a:lnTo>
                <a:lnTo>
                  <a:pt x="3852888" y="5719097"/>
                </a:lnTo>
                <a:lnTo>
                  <a:pt x="3857625" y="5672137"/>
                </a:lnTo>
                <a:lnTo>
                  <a:pt x="3852888" y="5625171"/>
                </a:lnTo>
                <a:lnTo>
                  <a:pt x="3839303" y="5581432"/>
                </a:lnTo>
                <a:lnTo>
                  <a:pt x="3817809" y="5541856"/>
                </a:lnTo>
                <a:lnTo>
                  <a:pt x="3789346" y="5507378"/>
                </a:lnTo>
                <a:lnTo>
                  <a:pt x="3754852" y="5478934"/>
                </a:lnTo>
                <a:lnTo>
                  <a:pt x="3715267" y="5457458"/>
                </a:lnTo>
                <a:lnTo>
                  <a:pt x="3671530" y="5443887"/>
                </a:lnTo>
                <a:lnTo>
                  <a:pt x="3624579" y="5439156"/>
                </a:lnTo>
                <a:lnTo>
                  <a:pt x="233032" y="5439156"/>
                </a:lnTo>
                <a:lnTo>
                  <a:pt x="186067" y="5434421"/>
                </a:lnTo>
                <a:lnTo>
                  <a:pt x="142323" y="5420839"/>
                </a:lnTo>
                <a:lnTo>
                  <a:pt x="102739" y="5399347"/>
                </a:lnTo>
                <a:lnTo>
                  <a:pt x="68251" y="5370879"/>
                </a:lnTo>
                <a:lnTo>
                  <a:pt x="39795" y="5336371"/>
                </a:lnTo>
                <a:lnTo>
                  <a:pt x="18310" y="5296757"/>
                </a:lnTo>
                <a:lnTo>
                  <a:pt x="4732" y="5252974"/>
                </a:lnTo>
                <a:lnTo>
                  <a:pt x="0" y="5206111"/>
                </a:lnTo>
                <a:close/>
              </a:path>
              <a:path w="3857625" h="6858000">
                <a:moveTo>
                  <a:pt x="330390" y="4505960"/>
                </a:moveTo>
                <a:lnTo>
                  <a:pt x="0" y="4505960"/>
                </a:lnTo>
                <a:lnTo>
                  <a:pt x="0" y="5206111"/>
                </a:lnTo>
                <a:lnTo>
                  <a:pt x="4732" y="5159121"/>
                </a:lnTo>
                <a:lnTo>
                  <a:pt x="18310" y="5115384"/>
                </a:lnTo>
                <a:lnTo>
                  <a:pt x="39795" y="5075804"/>
                </a:lnTo>
                <a:lnTo>
                  <a:pt x="68251" y="5041318"/>
                </a:lnTo>
                <a:lnTo>
                  <a:pt x="102739" y="5012864"/>
                </a:lnTo>
                <a:lnTo>
                  <a:pt x="142323" y="4991379"/>
                </a:lnTo>
                <a:lnTo>
                  <a:pt x="186067" y="4977800"/>
                </a:lnTo>
                <a:lnTo>
                  <a:pt x="233032" y="4973066"/>
                </a:lnTo>
                <a:lnTo>
                  <a:pt x="271970" y="4973066"/>
                </a:lnTo>
                <a:lnTo>
                  <a:pt x="271970" y="4972050"/>
                </a:lnTo>
                <a:lnTo>
                  <a:pt x="330390" y="4972050"/>
                </a:lnTo>
                <a:lnTo>
                  <a:pt x="377355" y="4967313"/>
                </a:lnTo>
                <a:lnTo>
                  <a:pt x="421097" y="4953728"/>
                </a:lnTo>
                <a:lnTo>
                  <a:pt x="460681" y="4932234"/>
                </a:lnTo>
                <a:lnTo>
                  <a:pt x="495169" y="4903771"/>
                </a:lnTo>
                <a:lnTo>
                  <a:pt x="523624" y="4869277"/>
                </a:lnTo>
                <a:lnTo>
                  <a:pt x="545110" y="4829692"/>
                </a:lnTo>
                <a:lnTo>
                  <a:pt x="558688" y="4785955"/>
                </a:lnTo>
                <a:lnTo>
                  <a:pt x="563422" y="4739005"/>
                </a:lnTo>
                <a:lnTo>
                  <a:pt x="558688" y="4692054"/>
                </a:lnTo>
                <a:lnTo>
                  <a:pt x="545110" y="4648317"/>
                </a:lnTo>
                <a:lnTo>
                  <a:pt x="523624" y="4608732"/>
                </a:lnTo>
                <a:lnTo>
                  <a:pt x="495169" y="4574238"/>
                </a:lnTo>
                <a:lnTo>
                  <a:pt x="460681" y="4545775"/>
                </a:lnTo>
                <a:lnTo>
                  <a:pt x="421097" y="4524281"/>
                </a:lnTo>
                <a:lnTo>
                  <a:pt x="377355" y="4510696"/>
                </a:lnTo>
                <a:lnTo>
                  <a:pt x="330390" y="4505960"/>
                </a:lnTo>
                <a:close/>
              </a:path>
              <a:path w="3857625" h="6858000">
                <a:moveTo>
                  <a:pt x="0" y="3381375"/>
                </a:moveTo>
                <a:lnTo>
                  <a:pt x="0" y="4081399"/>
                </a:lnTo>
                <a:lnTo>
                  <a:pt x="1622933" y="4081399"/>
                </a:lnTo>
                <a:lnTo>
                  <a:pt x="1669883" y="4076667"/>
                </a:lnTo>
                <a:lnTo>
                  <a:pt x="1713620" y="4063097"/>
                </a:lnTo>
                <a:lnTo>
                  <a:pt x="1753205" y="4041623"/>
                </a:lnTo>
                <a:lnTo>
                  <a:pt x="1787699" y="4013184"/>
                </a:lnTo>
                <a:lnTo>
                  <a:pt x="1816162" y="3978713"/>
                </a:lnTo>
                <a:lnTo>
                  <a:pt x="1837656" y="3939149"/>
                </a:lnTo>
                <a:lnTo>
                  <a:pt x="1851241" y="3895426"/>
                </a:lnTo>
                <a:lnTo>
                  <a:pt x="1855977" y="3848480"/>
                </a:lnTo>
                <a:lnTo>
                  <a:pt x="1851241" y="3801493"/>
                </a:lnTo>
                <a:lnTo>
                  <a:pt x="1837656" y="3757739"/>
                </a:lnTo>
                <a:lnTo>
                  <a:pt x="1816162" y="3718152"/>
                </a:lnTo>
                <a:lnTo>
                  <a:pt x="1787699" y="3683666"/>
                </a:lnTo>
                <a:lnTo>
                  <a:pt x="1753205" y="3655217"/>
                </a:lnTo>
                <a:lnTo>
                  <a:pt x="1713620" y="3633739"/>
                </a:lnTo>
                <a:lnTo>
                  <a:pt x="1669883" y="3620167"/>
                </a:lnTo>
                <a:lnTo>
                  <a:pt x="1622933" y="3615436"/>
                </a:lnTo>
                <a:lnTo>
                  <a:pt x="1505585" y="3615436"/>
                </a:lnTo>
                <a:lnTo>
                  <a:pt x="1505585" y="3614420"/>
                </a:lnTo>
                <a:lnTo>
                  <a:pt x="233032" y="3614420"/>
                </a:lnTo>
                <a:lnTo>
                  <a:pt x="186067" y="3609685"/>
                </a:lnTo>
                <a:lnTo>
                  <a:pt x="142324" y="3596106"/>
                </a:lnTo>
                <a:lnTo>
                  <a:pt x="102740" y="3574621"/>
                </a:lnTo>
                <a:lnTo>
                  <a:pt x="68252" y="3546167"/>
                </a:lnTo>
                <a:lnTo>
                  <a:pt x="39797" y="3511681"/>
                </a:lnTo>
                <a:lnTo>
                  <a:pt x="18311" y="3472101"/>
                </a:lnTo>
                <a:lnTo>
                  <a:pt x="4733" y="3428365"/>
                </a:lnTo>
                <a:lnTo>
                  <a:pt x="0" y="3381375"/>
                </a:lnTo>
                <a:close/>
              </a:path>
              <a:path w="3857625" h="6858000">
                <a:moveTo>
                  <a:pt x="0" y="1481201"/>
                </a:moveTo>
                <a:lnTo>
                  <a:pt x="0" y="3381375"/>
                </a:lnTo>
                <a:lnTo>
                  <a:pt x="4733" y="3334385"/>
                </a:lnTo>
                <a:lnTo>
                  <a:pt x="18311" y="3290648"/>
                </a:lnTo>
                <a:lnTo>
                  <a:pt x="39797" y="3251068"/>
                </a:lnTo>
                <a:lnTo>
                  <a:pt x="68252" y="3216582"/>
                </a:lnTo>
                <a:lnTo>
                  <a:pt x="102740" y="3188128"/>
                </a:lnTo>
                <a:lnTo>
                  <a:pt x="142324" y="3166643"/>
                </a:lnTo>
                <a:lnTo>
                  <a:pt x="186067" y="3153064"/>
                </a:lnTo>
                <a:lnTo>
                  <a:pt x="233032" y="3148329"/>
                </a:lnTo>
                <a:lnTo>
                  <a:pt x="1505585" y="3148329"/>
                </a:lnTo>
                <a:lnTo>
                  <a:pt x="1505585" y="3147314"/>
                </a:lnTo>
                <a:lnTo>
                  <a:pt x="2348230" y="3147314"/>
                </a:lnTo>
                <a:lnTo>
                  <a:pt x="2395180" y="3142582"/>
                </a:lnTo>
                <a:lnTo>
                  <a:pt x="2438917" y="3129010"/>
                </a:lnTo>
                <a:lnTo>
                  <a:pt x="2478502" y="3107532"/>
                </a:lnTo>
                <a:lnTo>
                  <a:pt x="2512996" y="3079083"/>
                </a:lnTo>
                <a:lnTo>
                  <a:pt x="2541459" y="3044597"/>
                </a:lnTo>
                <a:lnTo>
                  <a:pt x="2562953" y="3005010"/>
                </a:lnTo>
                <a:lnTo>
                  <a:pt x="2576538" y="2961256"/>
                </a:lnTo>
                <a:lnTo>
                  <a:pt x="2581275" y="2914269"/>
                </a:lnTo>
                <a:lnTo>
                  <a:pt x="2576538" y="2867323"/>
                </a:lnTo>
                <a:lnTo>
                  <a:pt x="2562953" y="2823600"/>
                </a:lnTo>
                <a:lnTo>
                  <a:pt x="2541459" y="2784036"/>
                </a:lnTo>
                <a:lnTo>
                  <a:pt x="2512996" y="2749565"/>
                </a:lnTo>
                <a:lnTo>
                  <a:pt x="2478502" y="2721126"/>
                </a:lnTo>
                <a:lnTo>
                  <a:pt x="2438917" y="2699652"/>
                </a:lnTo>
                <a:lnTo>
                  <a:pt x="2395180" y="2686082"/>
                </a:lnTo>
                <a:lnTo>
                  <a:pt x="2348230" y="2681351"/>
                </a:lnTo>
                <a:lnTo>
                  <a:pt x="871359" y="2681351"/>
                </a:lnTo>
                <a:lnTo>
                  <a:pt x="826358" y="2677315"/>
                </a:lnTo>
                <a:lnTo>
                  <a:pt x="784003" y="2665681"/>
                </a:lnTo>
                <a:lnTo>
                  <a:pt x="745001" y="2647155"/>
                </a:lnTo>
                <a:lnTo>
                  <a:pt x="710060" y="2622445"/>
                </a:lnTo>
                <a:lnTo>
                  <a:pt x="679885" y="2592259"/>
                </a:lnTo>
                <a:lnTo>
                  <a:pt x="655185" y="2557304"/>
                </a:lnTo>
                <a:lnTo>
                  <a:pt x="636667" y="2518289"/>
                </a:lnTo>
                <a:lnTo>
                  <a:pt x="625038" y="2475921"/>
                </a:lnTo>
                <a:lnTo>
                  <a:pt x="621004" y="2430907"/>
                </a:lnTo>
                <a:lnTo>
                  <a:pt x="626090" y="2380439"/>
                </a:lnTo>
                <a:lnTo>
                  <a:pt x="640678" y="2333447"/>
                </a:lnTo>
                <a:lnTo>
                  <a:pt x="663760" y="2290931"/>
                </a:lnTo>
                <a:lnTo>
                  <a:pt x="694330" y="2253893"/>
                </a:lnTo>
                <a:lnTo>
                  <a:pt x="731381" y="2223336"/>
                </a:lnTo>
                <a:lnTo>
                  <a:pt x="773908" y="2200260"/>
                </a:lnTo>
                <a:lnTo>
                  <a:pt x="820902" y="2185670"/>
                </a:lnTo>
                <a:lnTo>
                  <a:pt x="868070" y="2180844"/>
                </a:lnTo>
                <a:lnTo>
                  <a:pt x="3624326" y="2180844"/>
                </a:lnTo>
                <a:lnTo>
                  <a:pt x="3671323" y="2176106"/>
                </a:lnTo>
                <a:lnTo>
                  <a:pt x="3715107" y="2162518"/>
                </a:lnTo>
                <a:lnTo>
                  <a:pt x="3754735" y="2141015"/>
                </a:lnTo>
                <a:lnTo>
                  <a:pt x="3789267" y="2112533"/>
                </a:lnTo>
                <a:lnTo>
                  <a:pt x="3817762" y="2078009"/>
                </a:lnTo>
                <a:lnTo>
                  <a:pt x="3839281" y="2038379"/>
                </a:lnTo>
                <a:lnTo>
                  <a:pt x="3852882" y="1994579"/>
                </a:lnTo>
                <a:lnTo>
                  <a:pt x="3857625" y="1947545"/>
                </a:lnTo>
                <a:lnTo>
                  <a:pt x="3852882" y="1900505"/>
                </a:lnTo>
                <a:lnTo>
                  <a:pt x="3839281" y="1856690"/>
                </a:lnTo>
                <a:lnTo>
                  <a:pt x="3817762" y="1817039"/>
                </a:lnTo>
                <a:lnTo>
                  <a:pt x="3789267" y="1782492"/>
                </a:lnTo>
                <a:lnTo>
                  <a:pt x="3754735" y="1753987"/>
                </a:lnTo>
                <a:lnTo>
                  <a:pt x="3715107" y="1732464"/>
                </a:lnTo>
                <a:lnTo>
                  <a:pt x="3671323" y="1718861"/>
                </a:lnTo>
                <a:lnTo>
                  <a:pt x="3628101" y="1714500"/>
                </a:lnTo>
                <a:lnTo>
                  <a:pt x="233362" y="1714500"/>
                </a:lnTo>
                <a:lnTo>
                  <a:pt x="186331" y="1709757"/>
                </a:lnTo>
                <a:lnTo>
                  <a:pt x="142527" y="1696156"/>
                </a:lnTo>
                <a:lnTo>
                  <a:pt x="102887" y="1674637"/>
                </a:lnTo>
                <a:lnTo>
                  <a:pt x="68350" y="1646142"/>
                </a:lnTo>
                <a:lnTo>
                  <a:pt x="39854" y="1611610"/>
                </a:lnTo>
                <a:lnTo>
                  <a:pt x="18338" y="1571982"/>
                </a:lnTo>
                <a:lnTo>
                  <a:pt x="4741" y="1528198"/>
                </a:lnTo>
                <a:lnTo>
                  <a:pt x="0" y="1481201"/>
                </a:lnTo>
                <a:close/>
              </a:path>
              <a:path w="3857625" h="6858000">
                <a:moveTo>
                  <a:pt x="3624326" y="1714119"/>
                </a:moveTo>
                <a:lnTo>
                  <a:pt x="511467" y="1714119"/>
                </a:lnTo>
                <a:lnTo>
                  <a:pt x="508165" y="1714500"/>
                </a:lnTo>
                <a:lnTo>
                  <a:pt x="3628101" y="1714500"/>
                </a:lnTo>
                <a:lnTo>
                  <a:pt x="3624326" y="1714119"/>
                </a:lnTo>
                <a:close/>
              </a:path>
              <a:path w="3857625" h="6858000">
                <a:moveTo>
                  <a:pt x="318223" y="757427"/>
                </a:moveTo>
                <a:lnTo>
                  <a:pt x="0" y="757427"/>
                </a:lnTo>
                <a:lnTo>
                  <a:pt x="0" y="1481201"/>
                </a:lnTo>
                <a:lnTo>
                  <a:pt x="4741" y="1434161"/>
                </a:lnTo>
                <a:lnTo>
                  <a:pt x="18338" y="1390346"/>
                </a:lnTo>
                <a:lnTo>
                  <a:pt x="39854" y="1350695"/>
                </a:lnTo>
                <a:lnTo>
                  <a:pt x="68350" y="1316148"/>
                </a:lnTo>
                <a:lnTo>
                  <a:pt x="102887" y="1287643"/>
                </a:lnTo>
                <a:lnTo>
                  <a:pt x="142527" y="1266120"/>
                </a:lnTo>
                <a:lnTo>
                  <a:pt x="186331" y="1252517"/>
                </a:lnTo>
                <a:lnTo>
                  <a:pt x="233362" y="1247775"/>
                </a:lnTo>
                <a:lnTo>
                  <a:pt x="332511" y="1247775"/>
                </a:lnTo>
                <a:lnTo>
                  <a:pt x="332511" y="1246377"/>
                </a:lnTo>
                <a:lnTo>
                  <a:pt x="413666" y="1228532"/>
                </a:lnTo>
                <a:lnTo>
                  <a:pt x="455317" y="1205915"/>
                </a:lnTo>
                <a:lnTo>
                  <a:pt x="491606" y="1175961"/>
                </a:lnTo>
                <a:lnTo>
                  <a:pt x="521547" y="1139658"/>
                </a:lnTo>
                <a:lnTo>
                  <a:pt x="544154" y="1097993"/>
                </a:lnTo>
                <a:lnTo>
                  <a:pt x="558441" y="1051957"/>
                </a:lnTo>
                <a:lnTo>
                  <a:pt x="563422" y="1002538"/>
                </a:lnTo>
                <a:lnTo>
                  <a:pt x="558441" y="953136"/>
                </a:lnTo>
                <a:lnTo>
                  <a:pt x="544153" y="907125"/>
                </a:lnTo>
                <a:lnTo>
                  <a:pt x="521546" y="865489"/>
                </a:lnTo>
                <a:lnTo>
                  <a:pt x="491605" y="829214"/>
                </a:lnTo>
                <a:lnTo>
                  <a:pt x="455317" y="799285"/>
                </a:lnTo>
                <a:lnTo>
                  <a:pt x="413666" y="776688"/>
                </a:lnTo>
                <a:lnTo>
                  <a:pt x="367640" y="762407"/>
                </a:lnTo>
                <a:lnTo>
                  <a:pt x="318223" y="757427"/>
                </a:lnTo>
                <a:close/>
              </a:path>
              <a:path w="3857625" h="6858000">
                <a:moveTo>
                  <a:pt x="1798827" y="0"/>
                </a:moveTo>
                <a:lnTo>
                  <a:pt x="0" y="0"/>
                </a:lnTo>
                <a:lnTo>
                  <a:pt x="0" y="362076"/>
                </a:lnTo>
                <a:lnTo>
                  <a:pt x="1637919" y="362076"/>
                </a:lnTo>
                <a:lnTo>
                  <a:pt x="1687907" y="356323"/>
                </a:lnTo>
                <a:lnTo>
                  <a:pt x="1733800" y="339932"/>
                </a:lnTo>
                <a:lnTo>
                  <a:pt x="1774289" y="314210"/>
                </a:lnTo>
                <a:lnTo>
                  <a:pt x="1808061" y="280465"/>
                </a:lnTo>
                <a:lnTo>
                  <a:pt x="1833808" y="240001"/>
                </a:lnTo>
                <a:lnTo>
                  <a:pt x="1850217" y="194125"/>
                </a:lnTo>
                <a:lnTo>
                  <a:pt x="1855977" y="144145"/>
                </a:lnTo>
                <a:lnTo>
                  <a:pt x="1854852" y="121852"/>
                </a:lnTo>
                <a:lnTo>
                  <a:pt x="1851548" y="100202"/>
                </a:lnTo>
                <a:lnTo>
                  <a:pt x="1846173" y="79315"/>
                </a:lnTo>
                <a:lnTo>
                  <a:pt x="1838833" y="59308"/>
                </a:lnTo>
                <a:lnTo>
                  <a:pt x="1798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2192000" cy="4243070"/>
          </a:xfrm>
          <a:custGeom>
            <a:avLst/>
            <a:gdLst/>
            <a:ahLst/>
            <a:cxnLst/>
            <a:rect l="l" t="t" r="r" b="b"/>
            <a:pathLst>
              <a:path w="12192000" h="4243070">
                <a:moveTo>
                  <a:pt x="0" y="4242816"/>
                </a:moveTo>
                <a:lnTo>
                  <a:pt x="12192000" y="4242816"/>
                </a:lnTo>
                <a:lnTo>
                  <a:pt x="12192000" y="0"/>
                </a:lnTo>
                <a:lnTo>
                  <a:pt x="0" y="0"/>
                </a:lnTo>
                <a:lnTo>
                  <a:pt x="0" y="42428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4242815"/>
            <a:ext cx="12192000" cy="2615565"/>
          </a:xfrm>
          <a:custGeom>
            <a:avLst/>
            <a:gdLst/>
            <a:ahLst/>
            <a:cxnLst/>
            <a:rect l="l" t="t" r="r" b="b"/>
            <a:pathLst>
              <a:path w="12192000" h="2615565">
                <a:moveTo>
                  <a:pt x="0" y="2615183"/>
                </a:moveTo>
                <a:lnTo>
                  <a:pt x="12192000" y="2615183"/>
                </a:lnTo>
                <a:lnTo>
                  <a:pt x="12192000" y="0"/>
                </a:lnTo>
                <a:lnTo>
                  <a:pt x="0" y="0"/>
                </a:lnTo>
                <a:lnTo>
                  <a:pt x="0" y="2615183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43989" y="643508"/>
            <a:ext cx="8314436" cy="3275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78763" y="78994"/>
            <a:ext cx="964628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923416"/>
                </a:solidFill>
                <a:latin typeface="Arial"/>
                <a:cs typeface="Arial"/>
              </a:rPr>
              <a:t>Universidad </a:t>
            </a:r>
            <a:r>
              <a:rPr sz="3500" dirty="0">
                <a:solidFill>
                  <a:srgbClr val="923416"/>
                </a:solidFill>
                <a:latin typeface="Arial"/>
                <a:cs typeface="Arial"/>
              </a:rPr>
              <a:t>Autónoma del Estado de</a:t>
            </a:r>
            <a:r>
              <a:rPr sz="3500" spc="-125" dirty="0">
                <a:solidFill>
                  <a:srgbClr val="923416"/>
                </a:solidFill>
                <a:latin typeface="Arial"/>
                <a:cs typeface="Arial"/>
              </a:rPr>
              <a:t> </a:t>
            </a:r>
            <a:r>
              <a:rPr sz="3500" spc="-5" dirty="0">
                <a:solidFill>
                  <a:srgbClr val="923416"/>
                </a:solidFill>
                <a:latin typeface="Arial"/>
                <a:cs typeface="Arial"/>
              </a:rPr>
              <a:t>Hidalgo</a:t>
            </a:r>
            <a:endParaRPr sz="3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92893" y="4736521"/>
            <a:ext cx="8845146" cy="123559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333500" marR="5080" indent="-1321435">
              <a:lnSpc>
                <a:spcPts val="4210"/>
              </a:lnSpc>
              <a:spcBef>
                <a:spcPts val="635"/>
              </a:spcBef>
            </a:pPr>
            <a:r>
              <a:rPr lang="es-MX" sz="3900" dirty="0">
                <a:solidFill>
                  <a:srgbClr val="FFFFFF"/>
                </a:solidFill>
                <a:latin typeface="Calibri"/>
                <a:cs typeface="Calibri"/>
              </a:rPr>
              <a:t>Taller de inducción a la vida universitaria </a:t>
            </a:r>
          </a:p>
          <a:p>
            <a:pPr marL="1333500" marR="5080" indent="-1321435">
              <a:lnSpc>
                <a:spcPts val="4210"/>
              </a:lnSpc>
              <a:spcBef>
                <a:spcPts val="635"/>
              </a:spcBef>
            </a:pPr>
            <a:r>
              <a:rPr lang="es-MX" sz="3900" dirty="0">
                <a:solidFill>
                  <a:srgbClr val="FFFFFF"/>
                </a:solidFill>
                <a:latin typeface="Calibri"/>
                <a:cs typeface="Calibri"/>
              </a:rPr>
              <a:t>enero junio 2021.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E1CDCCC5-4155-442B-9F0A-C58B04EF7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08" y="0"/>
            <a:ext cx="11916383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DE41999-E863-4542-9D45-55F0B8AF8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5877272"/>
            <a:ext cx="609600" cy="6096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00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0B428B7-8953-4A3C-AF00-070E79EE0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083"/>
            <a:ext cx="12192000" cy="5853834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A7126F5-B8B1-42FE-AC5E-BF7B64D4A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0536" y="503081"/>
            <a:ext cx="609600" cy="6096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D7854E4-93FF-4C4F-A808-64304A06B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904D2ED-A018-432E-891E-696AB14086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51"/>
          <a:stretch/>
        </p:blipFill>
        <p:spPr>
          <a:xfrm>
            <a:off x="-1" y="0"/>
            <a:ext cx="12192000" cy="6733704"/>
          </a:xfrm>
          <a:prstGeom prst="rect">
            <a:avLst/>
          </a:prstGeom>
        </p:spPr>
      </p:pic>
      <p:pic>
        <p:nvPicPr>
          <p:cNvPr id="2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9BD6D94-F9A2-4B71-B41E-1E122F8AA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059" y="5923408"/>
            <a:ext cx="609600" cy="6096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4764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869FC7AF-7F6C-43F6-993F-8F2A8694B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28" y="0"/>
            <a:ext cx="11898144" cy="6858000"/>
          </a:xfrm>
          <a:prstGeom prst="rect">
            <a:avLst/>
          </a:prstGeom>
        </p:spPr>
      </p:pic>
      <p:pic>
        <p:nvPicPr>
          <p:cNvPr id="1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CDC438F-15F8-421A-BF7A-E41ADB7E1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8488" y="5661248"/>
            <a:ext cx="609600" cy="6096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6DFE159-D920-4F90-ACBA-BF22274A6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44" y="0"/>
            <a:ext cx="11667112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AB9A1DE-41B4-4696-883C-C20F086DC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0416" y="5733256"/>
            <a:ext cx="609600" cy="6096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A160B7-E9D3-4E23-9E14-0FAFD630EC84}"/>
              </a:ext>
            </a:extLst>
          </p:cNvPr>
          <p:cNvSpPr txBox="1"/>
          <p:nvPr/>
        </p:nvSpPr>
        <p:spPr>
          <a:xfrm>
            <a:off x="10848528" y="6453336"/>
            <a:ext cx="4554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2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575C161-251A-4625-A38C-28A252730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0" y="0"/>
            <a:ext cx="12025819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9BA3F62-1689-47EF-B680-17161FAB7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8448" y="6021288"/>
            <a:ext cx="609600" cy="6096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DA070DC-2BF4-4F5D-BA80-8B2718777BAB}"/>
              </a:ext>
            </a:extLst>
          </p:cNvPr>
          <p:cNvSpPr txBox="1"/>
          <p:nvPr/>
        </p:nvSpPr>
        <p:spPr>
          <a:xfrm>
            <a:off x="10848528" y="6453336"/>
            <a:ext cx="4554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A180B61D-2C69-4636-9BEE-67FE54024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1" y="0"/>
            <a:ext cx="12074457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EF35C4D-E83E-44D3-B631-B5FE0F400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352" y="6021288"/>
            <a:ext cx="609600" cy="6096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713123D-6781-41D9-8EC0-6E4C336B3B0D}"/>
              </a:ext>
            </a:extLst>
          </p:cNvPr>
          <p:cNvSpPr txBox="1"/>
          <p:nvPr/>
        </p:nvSpPr>
        <p:spPr>
          <a:xfrm>
            <a:off x="10969164" y="6453336"/>
            <a:ext cx="4554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</a:rPr>
              <a:t>6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5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07F86A9-FB88-4610-80C6-54F64D298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805264"/>
            <a:ext cx="609600" cy="6096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D547463B-5913-4585-8BAC-ABA76FC75E20}"/>
              </a:ext>
            </a:extLst>
          </p:cNvPr>
          <p:cNvGrpSpPr/>
          <p:nvPr/>
        </p:nvGrpSpPr>
        <p:grpSpPr>
          <a:xfrm>
            <a:off x="9300082" y="0"/>
            <a:ext cx="2892426" cy="3529965"/>
            <a:chOff x="9300082" y="0"/>
            <a:chExt cx="2892426" cy="3529965"/>
          </a:xfrm>
        </p:grpSpPr>
        <p:sp>
          <p:nvSpPr>
            <p:cNvPr id="5" name="object 2">
              <a:extLst>
                <a:ext uri="{FF2B5EF4-FFF2-40B4-BE49-F238E27FC236}">
                  <a16:creationId xmlns:a16="http://schemas.microsoft.com/office/drawing/2014/main" id="{EB05ABDD-5D2E-4932-ACFA-C11A99D4002F}"/>
                </a:ext>
              </a:extLst>
            </p:cNvPr>
            <p:cNvSpPr/>
            <p:nvPr/>
          </p:nvSpPr>
          <p:spPr>
            <a:xfrm>
              <a:off x="9345803" y="0"/>
              <a:ext cx="2846705" cy="3529965"/>
            </a:xfrm>
            <a:custGeom>
              <a:avLst/>
              <a:gdLst/>
              <a:ahLst/>
              <a:cxnLst/>
              <a:rect l="l" t="t" r="r" b="b"/>
              <a:pathLst>
                <a:path w="2846704" h="3529965">
                  <a:moveTo>
                    <a:pt x="2846197" y="454660"/>
                  </a:moveTo>
                  <a:lnTo>
                    <a:pt x="1201420" y="454660"/>
                  </a:lnTo>
                  <a:lnTo>
                    <a:pt x="1247025" y="460760"/>
                  </a:lnTo>
                  <a:lnTo>
                    <a:pt x="1288010" y="477976"/>
                  </a:lnTo>
                  <a:lnTo>
                    <a:pt x="1322736" y="504682"/>
                  </a:lnTo>
                  <a:lnTo>
                    <a:pt x="1349567" y="539251"/>
                  </a:lnTo>
                  <a:lnTo>
                    <a:pt x="1366866" y="580057"/>
                  </a:lnTo>
                  <a:lnTo>
                    <a:pt x="1372997" y="625475"/>
                  </a:lnTo>
                  <a:lnTo>
                    <a:pt x="1372997" y="3358641"/>
                  </a:lnTo>
                  <a:lnTo>
                    <a:pt x="1379127" y="3404068"/>
                  </a:lnTo>
                  <a:lnTo>
                    <a:pt x="1396430" y="3444898"/>
                  </a:lnTo>
                  <a:lnTo>
                    <a:pt x="1423273" y="3479498"/>
                  </a:lnTo>
                  <a:lnTo>
                    <a:pt x="1458021" y="3506234"/>
                  </a:lnTo>
                  <a:lnTo>
                    <a:pt x="1499041" y="3523474"/>
                  </a:lnTo>
                  <a:lnTo>
                    <a:pt x="1544701" y="3529584"/>
                  </a:lnTo>
                  <a:lnTo>
                    <a:pt x="1590306" y="3523474"/>
                  </a:lnTo>
                  <a:lnTo>
                    <a:pt x="1631291" y="3506234"/>
                  </a:lnTo>
                  <a:lnTo>
                    <a:pt x="1666017" y="3479498"/>
                  </a:lnTo>
                  <a:lnTo>
                    <a:pt x="1692848" y="3444898"/>
                  </a:lnTo>
                  <a:lnTo>
                    <a:pt x="1710147" y="3404068"/>
                  </a:lnTo>
                  <a:lnTo>
                    <a:pt x="1716277" y="3358641"/>
                  </a:lnTo>
                  <a:lnTo>
                    <a:pt x="1716277" y="1138809"/>
                  </a:lnTo>
                  <a:lnTo>
                    <a:pt x="1722408" y="1093382"/>
                  </a:lnTo>
                  <a:lnTo>
                    <a:pt x="1739711" y="1052552"/>
                  </a:lnTo>
                  <a:lnTo>
                    <a:pt x="1766554" y="1017952"/>
                  </a:lnTo>
                  <a:lnTo>
                    <a:pt x="1801302" y="991216"/>
                  </a:lnTo>
                  <a:lnTo>
                    <a:pt x="1842322" y="973976"/>
                  </a:lnTo>
                  <a:lnTo>
                    <a:pt x="1887981" y="967866"/>
                  </a:lnTo>
                  <a:lnTo>
                    <a:pt x="2402840" y="967866"/>
                  </a:lnTo>
                  <a:lnTo>
                    <a:pt x="2402840" y="701039"/>
                  </a:lnTo>
                  <a:lnTo>
                    <a:pt x="2408970" y="655569"/>
                  </a:lnTo>
                  <a:lnTo>
                    <a:pt x="2426273" y="614727"/>
                  </a:lnTo>
                  <a:lnTo>
                    <a:pt x="2453116" y="580136"/>
                  </a:lnTo>
                  <a:lnTo>
                    <a:pt x="2487864" y="553418"/>
                  </a:lnTo>
                  <a:lnTo>
                    <a:pt x="2528884" y="536198"/>
                  </a:lnTo>
                  <a:lnTo>
                    <a:pt x="2574544" y="530098"/>
                  </a:lnTo>
                  <a:lnTo>
                    <a:pt x="2846197" y="530098"/>
                  </a:lnTo>
                  <a:lnTo>
                    <a:pt x="2846197" y="454660"/>
                  </a:lnTo>
                  <a:close/>
                </a:path>
                <a:path w="2846704" h="3529965">
                  <a:moveTo>
                    <a:pt x="2402840" y="967866"/>
                  </a:moveTo>
                  <a:lnTo>
                    <a:pt x="1887981" y="967866"/>
                  </a:lnTo>
                  <a:lnTo>
                    <a:pt x="1933587" y="973976"/>
                  </a:lnTo>
                  <a:lnTo>
                    <a:pt x="1974572" y="991216"/>
                  </a:lnTo>
                  <a:lnTo>
                    <a:pt x="2009298" y="1017952"/>
                  </a:lnTo>
                  <a:lnTo>
                    <a:pt x="2036129" y="1052552"/>
                  </a:lnTo>
                  <a:lnTo>
                    <a:pt x="2053428" y="1093382"/>
                  </a:lnTo>
                  <a:lnTo>
                    <a:pt x="2059558" y="1138809"/>
                  </a:lnTo>
                  <a:lnTo>
                    <a:pt x="2059558" y="2392807"/>
                  </a:lnTo>
                  <a:lnTo>
                    <a:pt x="2065689" y="2438233"/>
                  </a:lnTo>
                  <a:lnTo>
                    <a:pt x="2082992" y="2479063"/>
                  </a:lnTo>
                  <a:lnTo>
                    <a:pt x="2109835" y="2513663"/>
                  </a:lnTo>
                  <a:lnTo>
                    <a:pt x="2144583" y="2540399"/>
                  </a:lnTo>
                  <a:lnTo>
                    <a:pt x="2185603" y="2557639"/>
                  </a:lnTo>
                  <a:lnTo>
                    <a:pt x="2231263" y="2563749"/>
                  </a:lnTo>
                  <a:lnTo>
                    <a:pt x="2276868" y="2557639"/>
                  </a:lnTo>
                  <a:lnTo>
                    <a:pt x="2317853" y="2540399"/>
                  </a:lnTo>
                  <a:lnTo>
                    <a:pt x="2352579" y="2513663"/>
                  </a:lnTo>
                  <a:lnTo>
                    <a:pt x="2379410" y="2479063"/>
                  </a:lnTo>
                  <a:lnTo>
                    <a:pt x="2396709" y="2438233"/>
                  </a:lnTo>
                  <a:lnTo>
                    <a:pt x="2402840" y="2392807"/>
                  </a:lnTo>
                  <a:lnTo>
                    <a:pt x="2402840" y="967866"/>
                  </a:lnTo>
                  <a:close/>
                </a:path>
                <a:path w="2846704" h="3529965">
                  <a:moveTo>
                    <a:pt x="2846197" y="530098"/>
                  </a:moveTo>
                  <a:lnTo>
                    <a:pt x="2574544" y="530098"/>
                  </a:lnTo>
                  <a:lnTo>
                    <a:pt x="2620149" y="536198"/>
                  </a:lnTo>
                  <a:lnTo>
                    <a:pt x="2661134" y="553418"/>
                  </a:lnTo>
                  <a:lnTo>
                    <a:pt x="2695860" y="580136"/>
                  </a:lnTo>
                  <a:lnTo>
                    <a:pt x="2722691" y="614727"/>
                  </a:lnTo>
                  <a:lnTo>
                    <a:pt x="2739990" y="655569"/>
                  </a:lnTo>
                  <a:lnTo>
                    <a:pt x="2746121" y="701039"/>
                  </a:lnTo>
                  <a:lnTo>
                    <a:pt x="2746121" y="1772158"/>
                  </a:lnTo>
                  <a:lnTo>
                    <a:pt x="2751536" y="1814895"/>
                  </a:lnTo>
                  <a:lnTo>
                    <a:pt x="2766869" y="1853644"/>
                  </a:lnTo>
                  <a:lnTo>
                    <a:pt x="2790751" y="1887083"/>
                  </a:lnTo>
                  <a:lnTo>
                    <a:pt x="2821813" y="1913889"/>
                  </a:lnTo>
                  <a:lnTo>
                    <a:pt x="2846197" y="1927098"/>
                  </a:lnTo>
                  <a:lnTo>
                    <a:pt x="2846197" y="530098"/>
                  </a:lnTo>
                  <a:close/>
                </a:path>
                <a:path w="2846704" h="3529965">
                  <a:moveTo>
                    <a:pt x="2846197" y="0"/>
                  </a:moveTo>
                  <a:lnTo>
                    <a:pt x="686435" y="0"/>
                  </a:lnTo>
                  <a:lnTo>
                    <a:pt x="686435" y="797051"/>
                  </a:lnTo>
                  <a:lnTo>
                    <a:pt x="692574" y="842469"/>
                  </a:lnTo>
                  <a:lnTo>
                    <a:pt x="709897" y="883275"/>
                  </a:lnTo>
                  <a:lnTo>
                    <a:pt x="736758" y="917844"/>
                  </a:lnTo>
                  <a:lnTo>
                    <a:pt x="771515" y="944550"/>
                  </a:lnTo>
                  <a:lnTo>
                    <a:pt x="812523" y="961766"/>
                  </a:lnTo>
                  <a:lnTo>
                    <a:pt x="858139" y="967866"/>
                  </a:lnTo>
                  <a:lnTo>
                    <a:pt x="903744" y="961766"/>
                  </a:lnTo>
                  <a:lnTo>
                    <a:pt x="944729" y="944550"/>
                  </a:lnTo>
                  <a:lnTo>
                    <a:pt x="979455" y="917844"/>
                  </a:lnTo>
                  <a:lnTo>
                    <a:pt x="1006286" y="883275"/>
                  </a:lnTo>
                  <a:lnTo>
                    <a:pt x="1023585" y="842469"/>
                  </a:lnTo>
                  <a:lnTo>
                    <a:pt x="1029716" y="797051"/>
                  </a:lnTo>
                  <a:lnTo>
                    <a:pt x="1029716" y="625475"/>
                  </a:lnTo>
                  <a:lnTo>
                    <a:pt x="1035846" y="580057"/>
                  </a:lnTo>
                  <a:lnTo>
                    <a:pt x="1053149" y="539251"/>
                  </a:lnTo>
                  <a:lnTo>
                    <a:pt x="1079992" y="504682"/>
                  </a:lnTo>
                  <a:lnTo>
                    <a:pt x="1114740" y="477976"/>
                  </a:lnTo>
                  <a:lnTo>
                    <a:pt x="1155760" y="460760"/>
                  </a:lnTo>
                  <a:lnTo>
                    <a:pt x="1201420" y="454660"/>
                  </a:lnTo>
                  <a:lnTo>
                    <a:pt x="2846197" y="454660"/>
                  </a:lnTo>
                  <a:lnTo>
                    <a:pt x="2846197" y="0"/>
                  </a:lnTo>
                  <a:close/>
                </a:path>
                <a:path w="2846704" h="3529965">
                  <a:moveTo>
                    <a:pt x="343153" y="0"/>
                  </a:moveTo>
                  <a:lnTo>
                    <a:pt x="0" y="0"/>
                  </a:lnTo>
                  <a:lnTo>
                    <a:pt x="0" y="1827022"/>
                  </a:lnTo>
                  <a:lnTo>
                    <a:pt x="6130" y="1872448"/>
                  </a:lnTo>
                  <a:lnTo>
                    <a:pt x="23429" y="1913278"/>
                  </a:lnTo>
                  <a:lnTo>
                    <a:pt x="50260" y="1947878"/>
                  </a:lnTo>
                  <a:lnTo>
                    <a:pt x="84986" y="1974614"/>
                  </a:lnTo>
                  <a:lnTo>
                    <a:pt x="125971" y="1991854"/>
                  </a:lnTo>
                  <a:lnTo>
                    <a:pt x="171576" y="1997964"/>
                  </a:lnTo>
                  <a:lnTo>
                    <a:pt x="217182" y="1991854"/>
                  </a:lnTo>
                  <a:lnTo>
                    <a:pt x="258167" y="1974614"/>
                  </a:lnTo>
                  <a:lnTo>
                    <a:pt x="292893" y="1947878"/>
                  </a:lnTo>
                  <a:lnTo>
                    <a:pt x="319724" y="1913278"/>
                  </a:lnTo>
                  <a:lnTo>
                    <a:pt x="337023" y="1872448"/>
                  </a:lnTo>
                  <a:lnTo>
                    <a:pt x="343153" y="1827022"/>
                  </a:lnTo>
                  <a:lnTo>
                    <a:pt x="343153" y="0"/>
                  </a:lnTo>
                  <a:close/>
                </a:path>
              </a:pathLst>
            </a:custGeom>
            <a:solidFill>
              <a:srgbClr val="CD562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2CF0AB5A-5BF0-4866-8573-8D3B147BEC95}"/>
                </a:ext>
              </a:extLst>
            </p:cNvPr>
            <p:cNvSpPr/>
            <p:nvPr/>
          </p:nvSpPr>
          <p:spPr>
            <a:xfrm>
              <a:off x="9588627" y="2170048"/>
              <a:ext cx="349250" cy="349885"/>
            </a:xfrm>
            <a:custGeom>
              <a:avLst/>
              <a:gdLst/>
              <a:ahLst/>
              <a:cxnLst/>
              <a:rect l="l" t="t" r="r" b="b"/>
              <a:pathLst>
                <a:path w="349250" h="349885">
                  <a:moveTo>
                    <a:pt x="174498" y="0"/>
                  </a:moveTo>
                  <a:lnTo>
                    <a:pt x="128102" y="6241"/>
                  </a:lnTo>
                  <a:lnTo>
                    <a:pt x="86416" y="23857"/>
                  </a:lnTo>
                  <a:lnTo>
                    <a:pt x="51101" y="51181"/>
                  </a:lnTo>
                  <a:lnTo>
                    <a:pt x="23819" y="86548"/>
                  </a:lnTo>
                  <a:lnTo>
                    <a:pt x="6231" y="128293"/>
                  </a:lnTo>
                  <a:lnTo>
                    <a:pt x="0" y="174751"/>
                  </a:lnTo>
                  <a:lnTo>
                    <a:pt x="6231" y="221156"/>
                  </a:lnTo>
                  <a:lnTo>
                    <a:pt x="23819" y="262866"/>
                  </a:lnTo>
                  <a:lnTo>
                    <a:pt x="51101" y="298211"/>
                  </a:lnTo>
                  <a:lnTo>
                    <a:pt x="86416" y="325524"/>
                  </a:lnTo>
                  <a:lnTo>
                    <a:pt x="128102" y="343135"/>
                  </a:lnTo>
                  <a:lnTo>
                    <a:pt x="174498" y="349376"/>
                  </a:lnTo>
                  <a:lnTo>
                    <a:pt x="220893" y="343135"/>
                  </a:lnTo>
                  <a:lnTo>
                    <a:pt x="262579" y="325524"/>
                  </a:lnTo>
                  <a:lnTo>
                    <a:pt x="297894" y="298211"/>
                  </a:lnTo>
                  <a:lnTo>
                    <a:pt x="325176" y="262866"/>
                  </a:lnTo>
                  <a:lnTo>
                    <a:pt x="342764" y="221156"/>
                  </a:lnTo>
                  <a:lnTo>
                    <a:pt x="348996" y="174751"/>
                  </a:lnTo>
                  <a:lnTo>
                    <a:pt x="342764" y="128293"/>
                  </a:lnTo>
                  <a:lnTo>
                    <a:pt x="325176" y="86548"/>
                  </a:lnTo>
                  <a:lnTo>
                    <a:pt x="297894" y="51181"/>
                  </a:lnTo>
                  <a:lnTo>
                    <a:pt x="262579" y="23857"/>
                  </a:lnTo>
                  <a:lnTo>
                    <a:pt x="220893" y="6241"/>
                  </a:lnTo>
                  <a:lnTo>
                    <a:pt x="174498" y="0"/>
                  </a:lnTo>
                  <a:close/>
                </a:path>
              </a:pathLst>
            </a:custGeom>
            <a:solidFill>
              <a:srgbClr val="B548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6DEB15C5-3446-4739-B7AF-77B738FE072D}"/>
                </a:ext>
              </a:extLst>
            </p:cNvPr>
            <p:cNvSpPr/>
            <p:nvPr/>
          </p:nvSpPr>
          <p:spPr>
            <a:xfrm>
              <a:off x="11398250" y="2641473"/>
              <a:ext cx="348615" cy="349885"/>
            </a:xfrm>
            <a:custGeom>
              <a:avLst/>
              <a:gdLst/>
              <a:ahLst/>
              <a:cxnLst/>
              <a:rect l="l" t="t" r="r" b="b"/>
              <a:pathLst>
                <a:path w="348615" h="349885">
                  <a:moveTo>
                    <a:pt x="174244" y="0"/>
                  </a:moveTo>
                  <a:lnTo>
                    <a:pt x="127911" y="6221"/>
                  </a:lnTo>
                  <a:lnTo>
                    <a:pt x="86284" y="23781"/>
                  </a:lnTo>
                  <a:lnTo>
                    <a:pt x="51022" y="51022"/>
                  </a:lnTo>
                  <a:lnTo>
                    <a:pt x="23781" y="86284"/>
                  </a:lnTo>
                  <a:lnTo>
                    <a:pt x="6221" y="127911"/>
                  </a:lnTo>
                  <a:lnTo>
                    <a:pt x="0" y="174243"/>
                  </a:lnTo>
                  <a:lnTo>
                    <a:pt x="0" y="175132"/>
                  </a:lnTo>
                  <a:lnTo>
                    <a:pt x="6221" y="221465"/>
                  </a:lnTo>
                  <a:lnTo>
                    <a:pt x="23781" y="263092"/>
                  </a:lnTo>
                  <a:lnTo>
                    <a:pt x="51022" y="298354"/>
                  </a:lnTo>
                  <a:lnTo>
                    <a:pt x="86284" y="325595"/>
                  </a:lnTo>
                  <a:lnTo>
                    <a:pt x="127911" y="343155"/>
                  </a:lnTo>
                  <a:lnTo>
                    <a:pt x="174244" y="349376"/>
                  </a:lnTo>
                  <a:lnTo>
                    <a:pt x="220586" y="343155"/>
                  </a:lnTo>
                  <a:lnTo>
                    <a:pt x="262236" y="325595"/>
                  </a:lnTo>
                  <a:lnTo>
                    <a:pt x="297529" y="298354"/>
                  </a:lnTo>
                  <a:lnTo>
                    <a:pt x="324800" y="263092"/>
                  </a:lnTo>
                  <a:lnTo>
                    <a:pt x="342383" y="221465"/>
                  </a:lnTo>
                  <a:lnTo>
                    <a:pt x="348615" y="175132"/>
                  </a:lnTo>
                  <a:lnTo>
                    <a:pt x="348615" y="174243"/>
                  </a:lnTo>
                  <a:lnTo>
                    <a:pt x="342383" y="127911"/>
                  </a:lnTo>
                  <a:lnTo>
                    <a:pt x="324800" y="86284"/>
                  </a:lnTo>
                  <a:lnTo>
                    <a:pt x="297529" y="51022"/>
                  </a:lnTo>
                  <a:lnTo>
                    <a:pt x="262236" y="23781"/>
                  </a:lnTo>
                  <a:lnTo>
                    <a:pt x="220586" y="6221"/>
                  </a:lnTo>
                  <a:lnTo>
                    <a:pt x="174244" y="0"/>
                  </a:lnTo>
                  <a:close/>
                </a:path>
              </a:pathLst>
            </a:custGeom>
            <a:solidFill>
              <a:srgbClr val="923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1C21AEE2-6FB6-4996-A370-E72697170597}"/>
                </a:ext>
              </a:extLst>
            </p:cNvPr>
            <p:cNvSpPr/>
            <p:nvPr/>
          </p:nvSpPr>
          <p:spPr>
            <a:xfrm>
              <a:off x="10173207" y="1063244"/>
              <a:ext cx="293370" cy="662940"/>
            </a:xfrm>
            <a:custGeom>
              <a:avLst/>
              <a:gdLst/>
              <a:ahLst/>
              <a:cxnLst/>
              <a:rect l="l" t="t" r="r" b="b"/>
              <a:pathLst>
                <a:path w="293370" h="662939">
                  <a:moveTo>
                    <a:pt x="146685" y="0"/>
                  </a:moveTo>
                  <a:lnTo>
                    <a:pt x="100315" y="7476"/>
                  </a:lnTo>
                  <a:lnTo>
                    <a:pt x="60048" y="28297"/>
                  </a:lnTo>
                  <a:lnTo>
                    <a:pt x="28297" y="60048"/>
                  </a:lnTo>
                  <a:lnTo>
                    <a:pt x="7476" y="100315"/>
                  </a:lnTo>
                  <a:lnTo>
                    <a:pt x="0" y="146684"/>
                  </a:lnTo>
                  <a:lnTo>
                    <a:pt x="0" y="516254"/>
                  </a:lnTo>
                  <a:lnTo>
                    <a:pt x="7476" y="562624"/>
                  </a:lnTo>
                  <a:lnTo>
                    <a:pt x="28297" y="602891"/>
                  </a:lnTo>
                  <a:lnTo>
                    <a:pt x="60048" y="634642"/>
                  </a:lnTo>
                  <a:lnTo>
                    <a:pt x="100315" y="655463"/>
                  </a:lnTo>
                  <a:lnTo>
                    <a:pt x="146685" y="662939"/>
                  </a:lnTo>
                  <a:lnTo>
                    <a:pt x="193054" y="655463"/>
                  </a:lnTo>
                  <a:lnTo>
                    <a:pt x="233321" y="634642"/>
                  </a:lnTo>
                  <a:lnTo>
                    <a:pt x="265072" y="602891"/>
                  </a:lnTo>
                  <a:lnTo>
                    <a:pt x="285893" y="562624"/>
                  </a:lnTo>
                  <a:lnTo>
                    <a:pt x="293370" y="516254"/>
                  </a:lnTo>
                  <a:lnTo>
                    <a:pt x="293370" y="146684"/>
                  </a:lnTo>
                  <a:lnTo>
                    <a:pt x="285893" y="100315"/>
                  </a:lnTo>
                  <a:lnTo>
                    <a:pt x="265072" y="60048"/>
                  </a:lnTo>
                  <a:lnTo>
                    <a:pt x="233321" y="28297"/>
                  </a:lnTo>
                  <a:lnTo>
                    <a:pt x="193054" y="7476"/>
                  </a:lnTo>
                  <a:lnTo>
                    <a:pt x="146685" y="0"/>
                  </a:lnTo>
                  <a:close/>
                </a:path>
              </a:pathLst>
            </a:custGeom>
            <a:solidFill>
              <a:srgbClr val="CD56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FC556393-234B-4835-A7E5-BD52674B614A}"/>
                </a:ext>
              </a:extLst>
            </p:cNvPr>
            <p:cNvSpPr/>
            <p:nvPr/>
          </p:nvSpPr>
          <p:spPr>
            <a:xfrm>
              <a:off x="10590021" y="998600"/>
              <a:ext cx="281305" cy="281305"/>
            </a:xfrm>
            <a:custGeom>
              <a:avLst/>
              <a:gdLst/>
              <a:ahLst/>
              <a:cxnLst/>
              <a:rect l="l" t="t" r="r" b="b"/>
              <a:pathLst>
                <a:path w="281304" h="281305">
                  <a:moveTo>
                    <a:pt x="140461" y="0"/>
                  </a:moveTo>
                  <a:lnTo>
                    <a:pt x="96056" y="7158"/>
                  </a:lnTo>
                  <a:lnTo>
                    <a:pt x="57497" y="27094"/>
                  </a:lnTo>
                  <a:lnTo>
                    <a:pt x="27094" y="57497"/>
                  </a:lnTo>
                  <a:lnTo>
                    <a:pt x="7158" y="96056"/>
                  </a:lnTo>
                  <a:lnTo>
                    <a:pt x="0" y="140462"/>
                  </a:lnTo>
                  <a:lnTo>
                    <a:pt x="7158" y="184929"/>
                  </a:lnTo>
                  <a:lnTo>
                    <a:pt x="27094" y="223526"/>
                  </a:lnTo>
                  <a:lnTo>
                    <a:pt x="57497" y="253948"/>
                  </a:lnTo>
                  <a:lnTo>
                    <a:pt x="96056" y="273891"/>
                  </a:lnTo>
                  <a:lnTo>
                    <a:pt x="140461" y="281050"/>
                  </a:lnTo>
                  <a:lnTo>
                    <a:pt x="184805" y="273891"/>
                  </a:lnTo>
                  <a:lnTo>
                    <a:pt x="223326" y="253948"/>
                  </a:lnTo>
                  <a:lnTo>
                    <a:pt x="253710" y="223526"/>
                  </a:lnTo>
                  <a:lnTo>
                    <a:pt x="273639" y="184929"/>
                  </a:lnTo>
                  <a:lnTo>
                    <a:pt x="280797" y="140462"/>
                  </a:lnTo>
                  <a:lnTo>
                    <a:pt x="273639" y="96056"/>
                  </a:lnTo>
                  <a:lnTo>
                    <a:pt x="253710" y="57497"/>
                  </a:lnTo>
                  <a:lnTo>
                    <a:pt x="223326" y="27094"/>
                  </a:lnTo>
                  <a:lnTo>
                    <a:pt x="184805" y="7158"/>
                  </a:lnTo>
                  <a:lnTo>
                    <a:pt x="140461" y="0"/>
                  </a:lnTo>
                  <a:close/>
                </a:path>
              </a:pathLst>
            </a:custGeom>
            <a:solidFill>
              <a:srgbClr val="B548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356F2CF6-55D9-489E-851D-49FDED1AA02E}"/>
                </a:ext>
              </a:extLst>
            </p:cNvPr>
            <p:cNvSpPr/>
            <p:nvPr/>
          </p:nvSpPr>
          <p:spPr>
            <a:xfrm>
              <a:off x="11094719" y="287527"/>
              <a:ext cx="231140" cy="443865"/>
            </a:xfrm>
            <a:custGeom>
              <a:avLst/>
              <a:gdLst/>
              <a:ahLst/>
              <a:cxnLst/>
              <a:rect l="l" t="t" r="r" b="b"/>
              <a:pathLst>
                <a:path w="231140" h="443865">
                  <a:moveTo>
                    <a:pt x="115315" y="0"/>
                  </a:moveTo>
                  <a:lnTo>
                    <a:pt x="70401" y="9070"/>
                  </a:lnTo>
                  <a:lnTo>
                    <a:pt x="33750" y="33797"/>
                  </a:lnTo>
                  <a:lnTo>
                    <a:pt x="9052" y="70455"/>
                  </a:lnTo>
                  <a:lnTo>
                    <a:pt x="0" y="115316"/>
                  </a:lnTo>
                  <a:lnTo>
                    <a:pt x="0" y="328295"/>
                  </a:lnTo>
                  <a:lnTo>
                    <a:pt x="9052" y="373209"/>
                  </a:lnTo>
                  <a:lnTo>
                    <a:pt x="33750" y="409860"/>
                  </a:lnTo>
                  <a:lnTo>
                    <a:pt x="70401" y="434558"/>
                  </a:lnTo>
                  <a:lnTo>
                    <a:pt x="115315" y="443611"/>
                  </a:lnTo>
                  <a:lnTo>
                    <a:pt x="160250" y="434558"/>
                  </a:lnTo>
                  <a:lnTo>
                    <a:pt x="196945" y="409860"/>
                  </a:lnTo>
                  <a:lnTo>
                    <a:pt x="221686" y="373209"/>
                  </a:lnTo>
                  <a:lnTo>
                    <a:pt x="230758" y="328295"/>
                  </a:lnTo>
                  <a:lnTo>
                    <a:pt x="230758" y="115316"/>
                  </a:lnTo>
                  <a:lnTo>
                    <a:pt x="221686" y="70455"/>
                  </a:lnTo>
                  <a:lnTo>
                    <a:pt x="196945" y="33797"/>
                  </a:lnTo>
                  <a:lnTo>
                    <a:pt x="160250" y="9070"/>
                  </a:lnTo>
                  <a:lnTo>
                    <a:pt x="115315" y="0"/>
                  </a:lnTo>
                  <a:close/>
                </a:path>
              </a:pathLst>
            </a:custGeom>
            <a:solidFill>
              <a:srgbClr val="923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6C32CB0A-766A-4E18-818D-A7A57771A646}"/>
                </a:ext>
              </a:extLst>
            </p:cNvPr>
            <p:cNvSpPr/>
            <p:nvPr/>
          </p:nvSpPr>
          <p:spPr>
            <a:xfrm>
              <a:off x="9300082" y="287527"/>
              <a:ext cx="231140" cy="443865"/>
            </a:xfrm>
            <a:custGeom>
              <a:avLst/>
              <a:gdLst/>
              <a:ahLst/>
              <a:cxnLst/>
              <a:rect l="l" t="t" r="r" b="b"/>
              <a:pathLst>
                <a:path w="231140" h="443865">
                  <a:moveTo>
                    <a:pt x="115443" y="0"/>
                  </a:moveTo>
                  <a:lnTo>
                    <a:pt x="70508" y="9070"/>
                  </a:lnTo>
                  <a:lnTo>
                    <a:pt x="33813" y="33797"/>
                  </a:lnTo>
                  <a:lnTo>
                    <a:pt x="9072" y="70455"/>
                  </a:lnTo>
                  <a:lnTo>
                    <a:pt x="0" y="115316"/>
                  </a:lnTo>
                  <a:lnTo>
                    <a:pt x="0" y="328295"/>
                  </a:lnTo>
                  <a:lnTo>
                    <a:pt x="9072" y="373209"/>
                  </a:lnTo>
                  <a:lnTo>
                    <a:pt x="33813" y="409860"/>
                  </a:lnTo>
                  <a:lnTo>
                    <a:pt x="70508" y="434558"/>
                  </a:lnTo>
                  <a:lnTo>
                    <a:pt x="115443" y="443611"/>
                  </a:lnTo>
                  <a:lnTo>
                    <a:pt x="160357" y="434558"/>
                  </a:lnTo>
                  <a:lnTo>
                    <a:pt x="197008" y="409860"/>
                  </a:lnTo>
                  <a:lnTo>
                    <a:pt x="221706" y="373209"/>
                  </a:lnTo>
                  <a:lnTo>
                    <a:pt x="230759" y="328295"/>
                  </a:lnTo>
                  <a:lnTo>
                    <a:pt x="230759" y="115316"/>
                  </a:lnTo>
                  <a:lnTo>
                    <a:pt x="221706" y="70455"/>
                  </a:lnTo>
                  <a:lnTo>
                    <a:pt x="197008" y="33797"/>
                  </a:lnTo>
                  <a:lnTo>
                    <a:pt x="160357" y="9070"/>
                  </a:lnTo>
                  <a:lnTo>
                    <a:pt x="115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1416497C-2D3A-4D12-AB76-B1861A8B6B26}"/>
                </a:ext>
              </a:extLst>
            </p:cNvPr>
            <p:cNvSpPr/>
            <p:nvPr/>
          </p:nvSpPr>
          <p:spPr>
            <a:xfrm>
              <a:off x="10203306" y="1398269"/>
              <a:ext cx="233172" cy="2334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1">
            <a:extLst>
              <a:ext uri="{FF2B5EF4-FFF2-40B4-BE49-F238E27FC236}">
                <a16:creationId xmlns:a16="http://schemas.microsoft.com/office/drawing/2014/main" id="{4BA7B061-97C6-42FA-8810-91C07D428C24}"/>
              </a:ext>
            </a:extLst>
          </p:cNvPr>
          <p:cNvSpPr txBox="1"/>
          <p:nvPr/>
        </p:nvSpPr>
        <p:spPr>
          <a:xfrm>
            <a:off x="4840915" y="6589165"/>
            <a:ext cx="25101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1200" spc="-25" dirty="0">
                <a:solidFill>
                  <a:srgbClr val="7E7E7E"/>
                </a:solidFill>
                <a:latin typeface="Calibri"/>
                <a:cs typeface="Calibri"/>
              </a:rPr>
              <a:t>Vinculación Área Académica de Medicina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2466ABF4-0180-4B21-B43C-AAC65A258545}"/>
              </a:ext>
            </a:extLst>
          </p:cNvPr>
          <p:cNvSpPr txBox="1"/>
          <p:nvPr/>
        </p:nvSpPr>
        <p:spPr>
          <a:xfrm>
            <a:off x="11171935" y="6485026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046FF2B-774D-4853-8724-CD8D16FE9DB3}"/>
              </a:ext>
            </a:extLst>
          </p:cNvPr>
          <p:cNvSpPr/>
          <p:nvPr/>
        </p:nvSpPr>
        <p:spPr>
          <a:xfrm>
            <a:off x="496245" y="324793"/>
            <a:ext cx="8689340" cy="461665"/>
          </a:xfrm>
          <a:prstGeom prst="rect">
            <a:avLst/>
          </a:prstGeom>
          <a:solidFill>
            <a:srgbClr val="B54822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https://www.uaeh.edu.mx/adminyserv/gesuniv/sedein/dri/#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06DACD6-D4D6-4B01-9CD2-0137625126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23" t="16411" r="16308" b="7245"/>
          <a:stretch/>
        </p:blipFill>
        <p:spPr>
          <a:xfrm>
            <a:off x="4408457" y="821317"/>
            <a:ext cx="4118938" cy="3114318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F72E7B51-17D0-4766-B850-A606DA505764}"/>
              </a:ext>
            </a:extLst>
          </p:cNvPr>
          <p:cNvGrpSpPr/>
          <p:nvPr/>
        </p:nvGrpSpPr>
        <p:grpSpPr>
          <a:xfrm>
            <a:off x="72387" y="1399589"/>
            <a:ext cx="4195306" cy="3992447"/>
            <a:chOff x="5029724" y="2884556"/>
            <a:chExt cx="3868616" cy="3868617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CCBC4E3-4BBC-46FC-86A5-3FE7D8297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769" t="16957" r="8923" b="7792"/>
            <a:stretch/>
          </p:blipFill>
          <p:spPr>
            <a:xfrm>
              <a:off x="5029724" y="2884556"/>
              <a:ext cx="3868616" cy="3868617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0" name="5 Rectángulo">
              <a:extLst>
                <a:ext uri="{FF2B5EF4-FFF2-40B4-BE49-F238E27FC236}">
                  <a16:creationId xmlns:a16="http://schemas.microsoft.com/office/drawing/2014/main" id="{688661DC-5D9F-4CE0-ACB7-7B04CCD5F2F0}"/>
                </a:ext>
              </a:extLst>
            </p:cNvPr>
            <p:cNvSpPr/>
            <p:nvPr/>
          </p:nvSpPr>
          <p:spPr>
            <a:xfrm>
              <a:off x="6410285" y="4523194"/>
              <a:ext cx="2386978" cy="219322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6 Elipse">
              <a:extLst>
                <a:ext uri="{FF2B5EF4-FFF2-40B4-BE49-F238E27FC236}">
                  <a16:creationId xmlns:a16="http://schemas.microsoft.com/office/drawing/2014/main" id="{DE904941-B6C5-43D3-9AB9-00347099AB7A}"/>
                </a:ext>
              </a:extLst>
            </p:cNvPr>
            <p:cNvSpPr/>
            <p:nvPr/>
          </p:nvSpPr>
          <p:spPr>
            <a:xfrm>
              <a:off x="6745455" y="3179169"/>
              <a:ext cx="1708893" cy="392295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96C29287-13FF-436E-8544-CEBBC8D8E7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543" t="21884" r="5847" b="8819"/>
          <a:stretch/>
        </p:blipFill>
        <p:spPr>
          <a:xfrm>
            <a:off x="7924308" y="3564824"/>
            <a:ext cx="4274809" cy="3049749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98B34305-6656-44A4-93B0-8DDD03151201}"/>
              </a:ext>
            </a:extLst>
          </p:cNvPr>
          <p:cNvCxnSpPr>
            <a:cxnSpLocks/>
          </p:cNvCxnSpPr>
          <p:nvPr/>
        </p:nvCxnSpPr>
        <p:spPr>
          <a:xfrm flipV="1">
            <a:off x="4051491" y="1465945"/>
            <a:ext cx="1526822" cy="1681944"/>
          </a:xfrm>
          <a:prstGeom prst="straightConnector1">
            <a:avLst/>
          </a:prstGeom>
          <a:noFill/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84E534AA-E74D-4DAD-8CCD-4E78959123E8}"/>
              </a:ext>
            </a:extLst>
          </p:cNvPr>
          <p:cNvCxnSpPr>
            <a:cxnSpLocks/>
          </p:cNvCxnSpPr>
          <p:nvPr/>
        </p:nvCxnSpPr>
        <p:spPr>
          <a:xfrm>
            <a:off x="4051491" y="4667251"/>
            <a:ext cx="3772701" cy="0"/>
          </a:xfrm>
          <a:prstGeom prst="straightConnector1">
            <a:avLst/>
          </a:prstGeom>
          <a:noFill/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5 Rectángulo">
            <a:extLst>
              <a:ext uri="{FF2B5EF4-FFF2-40B4-BE49-F238E27FC236}">
                <a16:creationId xmlns:a16="http://schemas.microsoft.com/office/drawing/2014/main" id="{4C208C26-6A8F-4048-A351-40E5849AACD3}"/>
              </a:ext>
            </a:extLst>
          </p:cNvPr>
          <p:cNvSpPr/>
          <p:nvPr/>
        </p:nvSpPr>
        <p:spPr>
          <a:xfrm>
            <a:off x="1594989" y="4674578"/>
            <a:ext cx="2484787" cy="33859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890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4BD64DE-F887-41B6-AC52-6E8C8A821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3" y="0"/>
            <a:ext cx="12153494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02CBC21-D155-4790-A091-D0F418372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5480" y="5805264"/>
            <a:ext cx="609600" cy="6096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3125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A7C50A0F-4701-4A35-9DA3-67C108D87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6" y="-27384"/>
            <a:ext cx="12107708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6EE67DA-546B-426F-8358-E1EC78903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116632"/>
            <a:ext cx="609600" cy="60960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3EA6F44-FA21-40D7-9197-4DA1CABB8C3C}"/>
              </a:ext>
            </a:extLst>
          </p:cNvPr>
          <p:cNvSpPr txBox="1"/>
          <p:nvPr/>
        </p:nvSpPr>
        <p:spPr>
          <a:xfrm>
            <a:off x="11064552" y="6525344"/>
            <a:ext cx="4554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65000"/>
                  </a:schemeClr>
                </a:solidFill>
              </a:rPr>
              <a:t>9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yectoria escolar 2020" id="{9A5510AD-E9F0-E542-A4C8-461947287FAD}" vid="{C1F60773-688C-5046-ACE8-E41F2BF0262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141</TotalTime>
  <Words>45</Words>
  <Application>Microsoft Macintosh PowerPoint</Application>
  <PresentationFormat>Panorámica</PresentationFormat>
  <Paragraphs>10</Paragraphs>
  <Slides>11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Arial</vt:lpstr>
      <vt:lpstr>Calibri</vt:lpstr>
      <vt:lpstr>Tema de Office</vt:lpstr>
      <vt:lpstr>Universidad Autónoma del Estado de Hidalgo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Autónoma del Estado de Hidalgo</dc:title>
  <dc:creator>Microsoft Office User</dc:creator>
  <cp:lastModifiedBy>Microsoft Office User</cp:lastModifiedBy>
  <cp:revision>29</cp:revision>
  <dcterms:created xsi:type="dcterms:W3CDTF">2020-06-17T03:34:31Z</dcterms:created>
  <dcterms:modified xsi:type="dcterms:W3CDTF">2020-11-30T15:55:42Z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2019-06-13T00:00:00Z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2020-01-16T00:00:00Z</vt:filetime>
  </property>
</Properties>
</file>