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52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000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20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66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885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793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88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75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12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368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FA88-5FBF-42F8-80EA-6253D49C7DBA}" type="datetimeFigureOut">
              <a:rPr lang="es-MX" smtClean="0"/>
              <a:t>30/11/20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5E9A-CB5E-4FD4-AC0C-748C7B5E74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1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://sistemas.uaeh.edu.mx/digse/tutoriasyasesorias/index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5404009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6567" y="0"/>
            <a:ext cx="450533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22415" y="1537716"/>
            <a:ext cx="535305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44124" y="5235955"/>
            <a:ext cx="535305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7822" y="2732405"/>
            <a:ext cx="1015365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8763" y="3584321"/>
            <a:ext cx="43053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159" y="4615435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0159" y="948183"/>
            <a:ext cx="679608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0838" y="2794000"/>
            <a:ext cx="357663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2893219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6"/>
            <a:ext cx="9144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7992" y="643509"/>
            <a:ext cx="6235827" cy="3275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59073" y="-186308"/>
            <a:ext cx="723471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9670" y="4736522"/>
            <a:ext cx="6633860" cy="1774204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enero junio 2021. </a:t>
            </a:r>
          </a:p>
        </p:txBody>
      </p:sp>
    </p:spTree>
    <p:extLst>
      <p:ext uri="{BB962C8B-B14F-4D97-AF65-F5344CB8AC3E}">
        <p14:creationId xmlns:p14="http://schemas.microsoft.com/office/powerpoint/2010/main" val="327530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Tutorías y asesorías como requisito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295465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2400" dirty="0"/>
              <a:t>Todo alumno acreedor a una beca debe recibir mínimo 4  tutorías en un semestre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Todo alumno que vaya a presentar examen extraordinario, debe recibir asesorías como requisito obligatorio mínimo dos semanas equivalentes a la asignatura que se trate. Ejemplo si son 5 horas de clase en una semana de la asignatura deberá recibir 10 </a:t>
            </a:r>
            <a:r>
              <a:rPr lang="es-MX" sz="2400" dirty="0" err="1"/>
              <a:t>hrs</a:t>
            </a:r>
            <a:r>
              <a:rPr lang="es-MX" sz="2400" dirty="0"/>
              <a:t> de asesoría, registradas y validadas en el sistema.</a:t>
            </a: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18"/>
    </mc:Choice>
    <mc:Fallback xmlns="">
      <p:transition spd="slow" advTm="35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9353" y="0"/>
            <a:ext cx="2135029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2846197" y="454660"/>
                </a:moveTo>
                <a:lnTo>
                  <a:pt x="1201420" y="454660"/>
                </a:lnTo>
                <a:lnTo>
                  <a:pt x="1247025" y="460760"/>
                </a:lnTo>
                <a:lnTo>
                  <a:pt x="1288010" y="477976"/>
                </a:lnTo>
                <a:lnTo>
                  <a:pt x="1322736" y="504682"/>
                </a:lnTo>
                <a:lnTo>
                  <a:pt x="1349567" y="539251"/>
                </a:lnTo>
                <a:lnTo>
                  <a:pt x="1366866" y="580057"/>
                </a:lnTo>
                <a:lnTo>
                  <a:pt x="1372997" y="625475"/>
                </a:lnTo>
                <a:lnTo>
                  <a:pt x="1372997" y="3358641"/>
                </a:lnTo>
                <a:lnTo>
                  <a:pt x="1379127" y="3404068"/>
                </a:lnTo>
                <a:lnTo>
                  <a:pt x="1396430" y="3444898"/>
                </a:lnTo>
                <a:lnTo>
                  <a:pt x="1423273" y="3479498"/>
                </a:lnTo>
                <a:lnTo>
                  <a:pt x="1458021" y="3506234"/>
                </a:lnTo>
                <a:lnTo>
                  <a:pt x="1499041" y="3523474"/>
                </a:lnTo>
                <a:lnTo>
                  <a:pt x="1544701" y="3529584"/>
                </a:lnTo>
                <a:lnTo>
                  <a:pt x="1590306" y="3523474"/>
                </a:lnTo>
                <a:lnTo>
                  <a:pt x="1631291" y="3506234"/>
                </a:lnTo>
                <a:lnTo>
                  <a:pt x="1666017" y="3479498"/>
                </a:lnTo>
                <a:lnTo>
                  <a:pt x="1692848" y="3444898"/>
                </a:lnTo>
                <a:lnTo>
                  <a:pt x="1710147" y="3404068"/>
                </a:lnTo>
                <a:lnTo>
                  <a:pt x="1716277" y="3358641"/>
                </a:lnTo>
                <a:lnTo>
                  <a:pt x="1716277" y="1138809"/>
                </a:lnTo>
                <a:lnTo>
                  <a:pt x="1722408" y="1093382"/>
                </a:lnTo>
                <a:lnTo>
                  <a:pt x="1739711" y="1052552"/>
                </a:lnTo>
                <a:lnTo>
                  <a:pt x="1766554" y="1017952"/>
                </a:lnTo>
                <a:lnTo>
                  <a:pt x="1801302" y="991216"/>
                </a:lnTo>
                <a:lnTo>
                  <a:pt x="1842322" y="973976"/>
                </a:lnTo>
                <a:lnTo>
                  <a:pt x="1887981" y="967866"/>
                </a:lnTo>
                <a:lnTo>
                  <a:pt x="2402840" y="967866"/>
                </a:lnTo>
                <a:lnTo>
                  <a:pt x="2402840" y="701039"/>
                </a:lnTo>
                <a:lnTo>
                  <a:pt x="2408970" y="655569"/>
                </a:lnTo>
                <a:lnTo>
                  <a:pt x="2426273" y="614727"/>
                </a:lnTo>
                <a:lnTo>
                  <a:pt x="2453116" y="580136"/>
                </a:lnTo>
                <a:lnTo>
                  <a:pt x="2487864" y="553418"/>
                </a:lnTo>
                <a:lnTo>
                  <a:pt x="2528884" y="536198"/>
                </a:lnTo>
                <a:lnTo>
                  <a:pt x="2574544" y="530098"/>
                </a:lnTo>
                <a:lnTo>
                  <a:pt x="2846197" y="530098"/>
                </a:lnTo>
                <a:lnTo>
                  <a:pt x="2846197" y="454660"/>
                </a:lnTo>
                <a:close/>
              </a:path>
              <a:path w="2846704" h="3529965">
                <a:moveTo>
                  <a:pt x="2402840" y="967866"/>
                </a:moveTo>
                <a:lnTo>
                  <a:pt x="1887981" y="967866"/>
                </a:lnTo>
                <a:lnTo>
                  <a:pt x="1933587" y="973976"/>
                </a:lnTo>
                <a:lnTo>
                  <a:pt x="1974572" y="991216"/>
                </a:lnTo>
                <a:lnTo>
                  <a:pt x="2009298" y="1017952"/>
                </a:lnTo>
                <a:lnTo>
                  <a:pt x="2036129" y="1052552"/>
                </a:lnTo>
                <a:lnTo>
                  <a:pt x="2053428" y="1093382"/>
                </a:lnTo>
                <a:lnTo>
                  <a:pt x="2059558" y="1138809"/>
                </a:lnTo>
                <a:lnTo>
                  <a:pt x="2059558" y="2392807"/>
                </a:lnTo>
                <a:lnTo>
                  <a:pt x="2065689" y="2438233"/>
                </a:lnTo>
                <a:lnTo>
                  <a:pt x="2082992" y="2479063"/>
                </a:lnTo>
                <a:lnTo>
                  <a:pt x="2109835" y="2513663"/>
                </a:lnTo>
                <a:lnTo>
                  <a:pt x="2144583" y="2540399"/>
                </a:lnTo>
                <a:lnTo>
                  <a:pt x="2185603" y="2557639"/>
                </a:lnTo>
                <a:lnTo>
                  <a:pt x="2231263" y="2563749"/>
                </a:lnTo>
                <a:lnTo>
                  <a:pt x="2276868" y="2557639"/>
                </a:lnTo>
                <a:lnTo>
                  <a:pt x="2317853" y="2540399"/>
                </a:lnTo>
                <a:lnTo>
                  <a:pt x="2352579" y="2513663"/>
                </a:lnTo>
                <a:lnTo>
                  <a:pt x="2379410" y="2479063"/>
                </a:lnTo>
                <a:lnTo>
                  <a:pt x="2396709" y="2438233"/>
                </a:lnTo>
                <a:lnTo>
                  <a:pt x="2402840" y="2392807"/>
                </a:lnTo>
                <a:lnTo>
                  <a:pt x="2402840" y="967866"/>
                </a:lnTo>
                <a:close/>
              </a:path>
              <a:path w="2846704" h="3529965">
                <a:moveTo>
                  <a:pt x="2846197" y="530098"/>
                </a:moveTo>
                <a:lnTo>
                  <a:pt x="2574544" y="530098"/>
                </a:lnTo>
                <a:lnTo>
                  <a:pt x="2620149" y="536198"/>
                </a:lnTo>
                <a:lnTo>
                  <a:pt x="2661134" y="553418"/>
                </a:lnTo>
                <a:lnTo>
                  <a:pt x="2695860" y="580136"/>
                </a:lnTo>
                <a:lnTo>
                  <a:pt x="2722691" y="614727"/>
                </a:lnTo>
                <a:lnTo>
                  <a:pt x="2739990" y="655569"/>
                </a:lnTo>
                <a:lnTo>
                  <a:pt x="2746121" y="701039"/>
                </a:lnTo>
                <a:lnTo>
                  <a:pt x="2746121" y="1772158"/>
                </a:lnTo>
                <a:lnTo>
                  <a:pt x="2751536" y="1814895"/>
                </a:lnTo>
                <a:lnTo>
                  <a:pt x="2766869" y="1853644"/>
                </a:lnTo>
                <a:lnTo>
                  <a:pt x="2790751" y="1887083"/>
                </a:lnTo>
                <a:lnTo>
                  <a:pt x="2821813" y="1913889"/>
                </a:lnTo>
                <a:lnTo>
                  <a:pt x="2846197" y="1927098"/>
                </a:lnTo>
                <a:lnTo>
                  <a:pt x="2846197" y="530098"/>
                </a:lnTo>
                <a:close/>
              </a:path>
              <a:path w="2846704" h="3529965">
                <a:moveTo>
                  <a:pt x="2846197" y="0"/>
                </a:moveTo>
                <a:lnTo>
                  <a:pt x="686435" y="0"/>
                </a:lnTo>
                <a:lnTo>
                  <a:pt x="686435" y="797051"/>
                </a:lnTo>
                <a:lnTo>
                  <a:pt x="692574" y="842469"/>
                </a:lnTo>
                <a:lnTo>
                  <a:pt x="709897" y="883275"/>
                </a:lnTo>
                <a:lnTo>
                  <a:pt x="736758" y="917844"/>
                </a:lnTo>
                <a:lnTo>
                  <a:pt x="771515" y="944550"/>
                </a:lnTo>
                <a:lnTo>
                  <a:pt x="812523" y="961766"/>
                </a:lnTo>
                <a:lnTo>
                  <a:pt x="858139" y="967866"/>
                </a:lnTo>
                <a:lnTo>
                  <a:pt x="903744" y="961766"/>
                </a:lnTo>
                <a:lnTo>
                  <a:pt x="944729" y="944550"/>
                </a:lnTo>
                <a:lnTo>
                  <a:pt x="979455" y="917844"/>
                </a:lnTo>
                <a:lnTo>
                  <a:pt x="1006286" y="883275"/>
                </a:lnTo>
                <a:lnTo>
                  <a:pt x="1023585" y="842469"/>
                </a:lnTo>
                <a:lnTo>
                  <a:pt x="1029716" y="797051"/>
                </a:lnTo>
                <a:lnTo>
                  <a:pt x="1029716" y="625475"/>
                </a:lnTo>
                <a:lnTo>
                  <a:pt x="1035846" y="580057"/>
                </a:lnTo>
                <a:lnTo>
                  <a:pt x="1053149" y="539251"/>
                </a:lnTo>
                <a:lnTo>
                  <a:pt x="1079992" y="504682"/>
                </a:lnTo>
                <a:lnTo>
                  <a:pt x="1114740" y="477976"/>
                </a:lnTo>
                <a:lnTo>
                  <a:pt x="1155760" y="460760"/>
                </a:lnTo>
                <a:lnTo>
                  <a:pt x="1201420" y="454660"/>
                </a:lnTo>
                <a:lnTo>
                  <a:pt x="2846197" y="454660"/>
                </a:lnTo>
                <a:lnTo>
                  <a:pt x="2846197" y="0"/>
                </a:lnTo>
                <a:close/>
              </a:path>
              <a:path w="2846704" h="3529965">
                <a:moveTo>
                  <a:pt x="343153" y="0"/>
                </a:moveTo>
                <a:lnTo>
                  <a:pt x="0" y="0"/>
                </a:lnTo>
                <a:lnTo>
                  <a:pt x="0" y="1827022"/>
                </a:lnTo>
                <a:lnTo>
                  <a:pt x="6130" y="1872448"/>
                </a:lnTo>
                <a:lnTo>
                  <a:pt x="23429" y="1913278"/>
                </a:lnTo>
                <a:lnTo>
                  <a:pt x="50260" y="1947878"/>
                </a:lnTo>
                <a:lnTo>
                  <a:pt x="84986" y="1974614"/>
                </a:lnTo>
                <a:lnTo>
                  <a:pt x="125971" y="1991854"/>
                </a:lnTo>
                <a:lnTo>
                  <a:pt x="171576" y="1997964"/>
                </a:lnTo>
                <a:lnTo>
                  <a:pt x="217182" y="1991854"/>
                </a:lnTo>
                <a:lnTo>
                  <a:pt x="258167" y="1974614"/>
                </a:lnTo>
                <a:lnTo>
                  <a:pt x="292893" y="1947878"/>
                </a:lnTo>
                <a:lnTo>
                  <a:pt x="319724" y="1913278"/>
                </a:lnTo>
                <a:lnTo>
                  <a:pt x="337023" y="1872448"/>
                </a:lnTo>
                <a:lnTo>
                  <a:pt x="343153" y="1827022"/>
                </a:lnTo>
                <a:lnTo>
                  <a:pt x="343153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91470" y="2170049"/>
            <a:ext cx="261938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7"/>
                </a:lnTo>
                <a:lnTo>
                  <a:pt x="51101" y="51181"/>
                </a:lnTo>
                <a:lnTo>
                  <a:pt x="23819" y="86548"/>
                </a:lnTo>
                <a:lnTo>
                  <a:pt x="6231" y="128293"/>
                </a:lnTo>
                <a:lnTo>
                  <a:pt x="0" y="174751"/>
                </a:lnTo>
                <a:lnTo>
                  <a:pt x="6231" y="221156"/>
                </a:lnTo>
                <a:lnTo>
                  <a:pt x="23819" y="262866"/>
                </a:lnTo>
                <a:lnTo>
                  <a:pt x="51101" y="298211"/>
                </a:lnTo>
                <a:lnTo>
                  <a:pt x="86416" y="325524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24"/>
                </a:lnTo>
                <a:lnTo>
                  <a:pt x="297894" y="298211"/>
                </a:lnTo>
                <a:lnTo>
                  <a:pt x="325176" y="262866"/>
                </a:lnTo>
                <a:lnTo>
                  <a:pt x="342764" y="221156"/>
                </a:lnTo>
                <a:lnTo>
                  <a:pt x="348996" y="174751"/>
                </a:lnTo>
                <a:lnTo>
                  <a:pt x="342764" y="128293"/>
                </a:lnTo>
                <a:lnTo>
                  <a:pt x="325176" y="86548"/>
                </a:lnTo>
                <a:lnTo>
                  <a:pt x="297894" y="51181"/>
                </a:lnTo>
                <a:lnTo>
                  <a:pt x="262579" y="23857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48688" y="2641474"/>
            <a:ext cx="261461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3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3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9905" y="1063244"/>
            <a:ext cx="220028" cy="662940"/>
          </a:xfrm>
          <a:custGeom>
            <a:avLst/>
            <a:gdLst/>
            <a:ahLst/>
            <a:cxnLst/>
            <a:rect l="l" t="t" r="r" b="b"/>
            <a:pathLst>
              <a:path w="293370" h="662939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4"/>
                </a:lnTo>
                <a:lnTo>
                  <a:pt x="28297" y="602891"/>
                </a:lnTo>
                <a:lnTo>
                  <a:pt x="60048" y="634642"/>
                </a:lnTo>
                <a:lnTo>
                  <a:pt x="100315" y="655463"/>
                </a:lnTo>
                <a:lnTo>
                  <a:pt x="146685" y="662939"/>
                </a:lnTo>
                <a:lnTo>
                  <a:pt x="193054" y="655463"/>
                </a:lnTo>
                <a:lnTo>
                  <a:pt x="233321" y="634642"/>
                </a:lnTo>
                <a:lnTo>
                  <a:pt x="265072" y="602891"/>
                </a:lnTo>
                <a:lnTo>
                  <a:pt x="285893" y="562624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42516" y="998601"/>
            <a:ext cx="210979" cy="281305"/>
          </a:xfrm>
          <a:custGeom>
            <a:avLst/>
            <a:gdLst/>
            <a:ahLst/>
            <a:cxnLst/>
            <a:rect l="l" t="t" r="r" b="b"/>
            <a:pathLst>
              <a:path w="281304" h="281305">
                <a:moveTo>
                  <a:pt x="140461" y="0"/>
                </a:moveTo>
                <a:lnTo>
                  <a:pt x="96056" y="7158"/>
                </a:lnTo>
                <a:lnTo>
                  <a:pt x="57497" y="27094"/>
                </a:lnTo>
                <a:lnTo>
                  <a:pt x="27094" y="57497"/>
                </a:lnTo>
                <a:lnTo>
                  <a:pt x="7158" y="96056"/>
                </a:lnTo>
                <a:lnTo>
                  <a:pt x="0" y="140462"/>
                </a:lnTo>
                <a:lnTo>
                  <a:pt x="7158" y="184929"/>
                </a:lnTo>
                <a:lnTo>
                  <a:pt x="27094" y="223526"/>
                </a:lnTo>
                <a:lnTo>
                  <a:pt x="57497" y="253948"/>
                </a:lnTo>
                <a:lnTo>
                  <a:pt x="96056" y="273891"/>
                </a:lnTo>
                <a:lnTo>
                  <a:pt x="140461" y="281050"/>
                </a:lnTo>
                <a:lnTo>
                  <a:pt x="184805" y="273891"/>
                </a:lnTo>
                <a:lnTo>
                  <a:pt x="223326" y="253948"/>
                </a:lnTo>
                <a:lnTo>
                  <a:pt x="253710" y="223526"/>
                </a:lnTo>
                <a:lnTo>
                  <a:pt x="273639" y="184929"/>
                </a:lnTo>
                <a:lnTo>
                  <a:pt x="280797" y="140462"/>
                </a:lnTo>
                <a:lnTo>
                  <a:pt x="273639" y="96056"/>
                </a:lnTo>
                <a:lnTo>
                  <a:pt x="253710" y="57497"/>
                </a:lnTo>
                <a:lnTo>
                  <a:pt x="223326" y="27094"/>
                </a:lnTo>
                <a:lnTo>
                  <a:pt x="184805" y="7158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1039" y="287527"/>
            <a:ext cx="173355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70"/>
                </a:lnTo>
                <a:lnTo>
                  <a:pt x="33750" y="33797"/>
                </a:lnTo>
                <a:lnTo>
                  <a:pt x="9052" y="70455"/>
                </a:lnTo>
                <a:lnTo>
                  <a:pt x="0" y="115316"/>
                </a:lnTo>
                <a:lnTo>
                  <a:pt x="0" y="328295"/>
                </a:lnTo>
                <a:lnTo>
                  <a:pt x="9052" y="373209"/>
                </a:lnTo>
                <a:lnTo>
                  <a:pt x="33750" y="409860"/>
                </a:lnTo>
                <a:lnTo>
                  <a:pt x="70401" y="434558"/>
                </a:lnTo>
                <a:lnTo>
                  <a:pt x="115315" y="443611"/>
                </a:lnTo>
                <a:lnTo>
                  <a:pt x="160250" y="434558"/>
                </a:lnTo>
                <a:lnTo>
                  <a:pt x="196945" y="409860"/>
                </a:lnTo>
                <a:lnTo>
                  <a:pt x="221686" y="373209"/>
                </a:lnTo>
                <a:lnTo>
                  <a:pt x="230758" y="328295"/>
                </a:lnTo>
                <a:lnTo>
                  <a:pt x="230758" y="115316"/>
                </a:lnTo>
                <a:lnTo>
                  <a:pt x="221686" y="70455"/>
                </a:lnTo>
                <a:lnTo>
                  <a:pt x="196945" y="33797"/>
                </a:lnTo>
                <a:lnTo>
                  <a:pt x="160250" y="9070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5062" y="287527"/>
            <a:ext cx="173355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70"/>
                </a:lnTo>
                <a:lnTo>
                  <a:pt x="33813" y="33797"/>
                </a:lnTo>
                <a:lnTo>
                  <a:pt x="9072" y="70455"/>
                </a:lnTo>
                <a:lnTo>
                  <a:pt x="0" y="115316"/>
                </a:lnTo>
                <a:lnTo>
                  <a:pt x="0" y="328295"/>
                </a:lnTo>
                <a:lnTo>
                  <a:pt x="9072" y="373209"/>
                </a:lnTo>
                <a:lnTo>
                  <a:pt x="33813" y="409860"/>
                </a:lnTo>
                <a:lnTo>
                  <a:pt x="70508" y="434558"/>
                </a:lnTo>
                <a:lnTo>
                  <a:pt x="115443" y="443611"/>
                </a:lnTo>
                <a:lnTo>
                  <a:pt x="160357" y="434558"/>
                </a:lnTo>
                <a:lnTo>
                  <a:pt x="197008" y="409860"/>
                </a:lnTo>
                <a:lnTo>
                  <a:pt x="221706" y="373209"/>
                </a:lnTo>
                <a:lnTo>
                  <a:pt x="230759" y="328295"/>
                </a:lnTo>
                <a:lnTo>
                  <a:pt x="230759" y="115316"/>
                </a:lnTo>
                <a:lnTo>
                  <a:pt x="221706" y="70455"/>
                </a:lnTo>
                <a:lnTo>
                  <a:pt x="197008" y="33797"/>
                </a:lnTo>
                <a:lnTo>
                  <a:pt x="160357" y="9070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2480" y="1398270"/>
            <a:ext cx="174879" cy="23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7705" y="6485027"/>
            <a:ext cx="7205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Your </a:t>
            </a:r>
            <a:r>
              <a:rPr sz="1200" spc="-10" dirty="0">
                <a:solidFill>
                  <a:srgbClr val="7E7E7E"/>
                </a:solidFill>
                <a:latin typeface="Calibri"/>
                <a:cs typeface="Calibri"/>
              </a:rPr>
              <a:t>Date</a:t>
            </a:r>
            <a:r>
              <a:rPr sz="12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68140" y="6485027"/>
            <a:ext cx="80724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7E7E7E"/>
                </a:solidFill>
                <a:latin typeface="Calibri"/>
                <a:cs typeface="Calibri"/>
              </a:rPr>
              <a:t>Your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Footer</a:t>
            </a:r>
            <a:r>
              <a:rPr sz="1200" spc="-7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78951" y="6485027"/>
            <a:ext cx="7715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B54822"/>
          </a:solidFill>
        </p:spPr>
        <p:txBody>
          <a:bodyPr vert="horz" wrap="square" lIns="0" tIns="237490" rIns="0" bIns="0" rtlCol="0">
            <a:spAutoFit/>
          </a:bodyPr>
          <a:lstStyle/>
          <a:p>
            <a:pPr marL="91440" algn="ctr">
              <a:lnSpc>
                <a:spcPct val="100000"/>
              </a:lnSpc>
              <a:spcBef>
                <a:spcPts val="1870"/>
              </a:spcBef>
            </a:pPr>
            <a:r>
              <a:rPr lang="es-MX" sz="2800" dirty="0"/>
              <a:t>Instituto de Ciencias de la Salud </a:t>
            </a:r>
            <a:br>
              <a:rPr lang="es-MX" sz="2800" dirty="0"/>
            </a:br>
            <a:r>
              <a:rPr lang="es-MX" sz="2800" dirty="0"/>
              <a:t>Área Académica de Medicina</a:t>
            </a:r>
            <a:endParaRPr sz="2800" dirty="0"/>
          </a:p>
        </p:txBody>
      </p:sp>
      <p:sp>
        <p:nvSpPr>
          <p:cNvPr id="15" name="14 Marcador de contenido"/>
          <p:cNvSpPr>
            <a:spLocks noGrp="1"/>
          </p:cNvSpPr>
          <p:nvPr>
            <p:ph sz="half" idx="4294967295"/>
          </p:nvPr>
        </p:nvSpPr>
        <p:spPr>
          <a:xfrm>
            <a:off x="4709160" y="3135159"/>
            <a:ext cx="3977640" cy="181588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/>
            <a:r>
              <a:rPr lang="es-MX" sz="2000"/>
              <a:t>M. C</a:t>
            </a:r>
            <a:r>
              <a:rPr lang="es-MX" sz="2000" dirty="0"/>
              <a:t>. Esp. José Antonio Torres Barragán</a:t>
            </a:r>
          </a:p>
          <a:p>
            <a:pPr algn="ctr"/>
            <a:r>
              <a:rPr lang="es-MX" sz="2000" dirty="0"/>
              <a:t>Tutor Coordinador  en el Programa educativo</a:t>
            </a:r>
          </a:p>
          <a:p>
            <a:pPr algn="ctr"/>
            <a:r>
              <a:rPr lang="es-MX" sz="2000" dirty="0"/>
              <a:t>Lugar de Adscripción:  Área Académica de Medicina ICSa</a:t>
            </a:r>
          </a:p>
          <a:p>
            <a:pPr algn="ctr"/>
            <a:r>
              <a:rPr lang="es-MX" sz="2000" dirty="0"/>
              <a:t>Correo: jose_torres1810@uaeh.edu.mx</a:t>
            </a:r>
          </a:p>
          <a:p>
            <a:endParaRPr lang="es-MX" dirty="0"/>
          </a:p>
        </p:txBody>
      </p:sp>
      <p:pic>
        <p:nvPicPr>
          <p:cNvPr id="18" name="17 Marcador de contenido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9" y="2223850"/>
            <a:ext cx="1900472" cy="2645310"/>
          </a:xfrm>
        </p:spPr>
      </p:pic>
      <p:pic>
        <p:nvPicPr>
          <p:cNvPr id="19" name="18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2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8"/>
    </mc:Choice>
    <mc:Fallback xmlns="">
      <p:transition spd="slow" advTm="23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TUTORIAS Y ASESORIAS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0"/>
            <a:ext cx="7439025" cy="17543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3200" dirty="0"/>
              <a:t>El programa institucional de tutorías de la UAEH, establece sus fundamentos en las recomendaciones hechas por organismos educativos nacionales e internacionales</a:t>
            </a:r>
          </a:p>
          <a:p>
            <a:endParaRPr lang="es-MX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865013" y="6523126"/>
            <a:ext cx="15478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pic>
        <p:nvPicPr>
          <p:cNvPr id="6" name="5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6"/>
    </mc:Choice>
    <mc:Fallback xmlns="">
      <p:transition spd="slow" advTm="14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PROGRAMA INSTITUCIONAL DE TUTORIAS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184665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4000" dirty="0"/>
              <a:t>Es una herramienta digital para los docentes que desarrollan acciones en relación a la tutoría y asesoría académica</a:t>
            </a: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2"/>
    </mc:Choice>
    <mc:Fallback xmlns="">
      <p:transition spd="slow" advTm="9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PROGRAMA INSTITUCIONAL DE TUTORIAS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0"/>
            <a:ext cx="7439025" cy="270843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Objetivo</a:t>
            </a:r>
          </a:p>
          <a:p>
            <a:pPr algn="just"/>
            <a:r>
              <a:rPr lang="es-MX" sz="2800" dirty="0"/>
              <a:t>Asignar a los estudiantes con el tutor</a:t>
            </a:r>
          </a:p>
          <a:p>
            <a:pPr algn="just"/>
            <a:r>
              <a:rPr lang="es-MX" sz="2800" dirty="0"/>
              <a:t>Dar acompañamiento durante el semestre, detectando la diferente problemática que pueda interferir en el proceso enseñanza aprendizaje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3"/>
    </mc:Choice>
    <mc:Fallback xmlns="">
      <p:transition spd="slow" advTm="14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3"/>
            <a:ext cx="7768590" cy="1277273"/>
          </a:xfrm>
        </p:spPr>
        <p:txBody>
          <a:bodyPr>
            <a:normAutofit fontScale="90000"/>
          </a:bodyPr>
          <a:lstStyle/>
          <a:p>
            <a:r>
              <a:rPr lang="es-MX" dirty="0"/>
              <a:t>Como  solicitar tutorías?</a:t>
            </a:r>
            <a:br>
              <a:rPr lang="es-MX" dirty="0"/>
            </a:br>
            <a:r>
              <a:rPr lang="es-MX" sz="2000" dirty="0"/>
              <a:t>Ingresa con tu </a:t>
            </a:r>
            <a:r>
              <a:rPr lang="es-MX" sz="2000" dirty="0" err="1"/>
              <a:t>nip</a:t>
            </a:r>
            <a:r>
              <a:rPr lang="es-MX" sz="2000" dirty="0"/>
              <a:t> y contraseña al sistema institucional de tutorías y asesorías académicas</a:t>
            </a:r>
            <a:br>
              <a:rPr lang="es-MX" sz="2000" dirty="0"/>
            </a:br>
            <a:r>
              <a:rPr lang="es-MX" sz="2000" dirty="0">
                <a:hlinkClick r:id="rId4"/>
              </a:rPr>
              <a:t>http://sistemas.uaeh.edu.mx/digse/tutoriasyasesorias/index.php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7" y="1979994"/>
            <a:ext cx="5775255" cy="432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43"/>
    </mc:Choice>
    <mc:Fallback xmlns="">
      <p:transition spd="slow" advTm="15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Cuando solicitar una tutoría?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0"/>
            <a:ext cx="7439025" cy="14773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3200" dirty="0"/>
              <a:t>En caso de problemática: Psicológica, emocional, en caso de que sean infringidos tus derechos universitarios, en caso de bajo rendimiento académico.</a:t>
            </a: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2"/>
    </mc:Choice>
    <mc:Fallback xmlns="">
      <p:transition spd="slow" advTm="143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ASESORIAS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2215991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/>
              <a:t>Los asesores  son los docentes de cada una de las asignaturas, quienes te podrán asesorar en su campo  disciplinar. </a:t>
            </a:r>
          </a:p>
          <a:p>
            <a:r>
              <a:rPr lang="es-MX" sz="2400" dirty="0"/>
              <a:t>En la pagina institucional de asesorías encontraras el listado de los docentes y la asignatura en la que te pueden asesorar.</a:t>
            </a:r>
          </a:p>
          <a:p>
            <a:r>
              <a:rPr lang="es-MX" sz="2400" dirty="0"/>
              <a:t>Cuando solicitar una asesoría?</a:t>
            </a:r>
          </a:p>
          <a:p>
            <a:r>
              <a:rPr lang="es-MX" sz="2400" dirty="0"/>
              <a:t>Durante todo el periodo escolar</a:t>
            </a:r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14"/>
    </mc:Choice>
    <mc:Fallback xmlns="">
      <p:transition spd="slow" advTm="24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704" y="324992"/>
            <a:ext cx="7768590" cy="661720"/>
          </a:xfrm>
        </p:spPr>
        <p:txBody>
          <a:bodyPr>
            <a:normAutofit fontScale="90000"/>
          </a:bodyPr>
          <a:lstStyle/>
          <a:p>
            <a:r>
              <a:rPr lang="es-MX" dirty="0"/>
              <a:t>Cuando solicitar una asesoría?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2488" y="2238121"/>
            <a:ext cx="7439025" cy="22467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3200" dirty="0"/>
              <a:t>Requieras elevar tu nivel académico</a:t>
            </a:r>
          </a:p>
          <a:p>
            <a:pPr algn="just"/>
            <a:r>
              <a:rPr lang="es-MX" sz="3200" dirty="0"/>
              <a:t>Resolver  dudas sobre la temática de una asignatura</a:t>
            </a:r>
          </a:p>
          <a:p>
            <a:pPr algn="just"/>
            <a:r>
              <a:rPr lang="es-MX" sz="3200" dirty="0"/>
              <a:t>Bajo rendimiento académico</a:t>
            </a:r>
          </a:p>
          <a:p>
            <a:pPr algn="just"/>
            <a:r>
              <a:rPr lang="es-MX" sz="3200" dirty="0"/>
              <a:t>Presentar examen extraordinario</a:t>
            </a:r>
          </a:p>
          <a:p>
            <a:endParaRPr lang="es-MX" dirty="0"/>
          </a:p>
        </p:txBody>
      </p:sp>
      <p:pic>
        <p:nvPicPr>
          <p:cNvPr id="4" name="3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28"/>
    </mc:Choice>
    <mc:Fallback xmlns="">
      <p:transition spd="slow" advTm="20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367</Words>
  <Application>Microsoft Macintosh PowerPoint</Application>
  <PresentationFormat>Presentación en pantalla (4:3)</PresentationFormat>
  <Paragraphs>37</Paragraphs>
  <Slides>10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Universidad Autónoma del Estado de Hidalgo</vt:lpstr>
      <vt:lpstr>Instituto de Ciencias de la Salud  Área Académica de Medicina</vt:lpstr>
      <vt:lpstr>TUTORIAS Y ASESORIAS </vt:lpstr>
      <vt:lpstr>PROGRAMA INSTITUCIONAL DE TUTORIAS</vt:lpstr>
      <vt:lpstr>PROGRAMA INSTITUCIONAL DE TUTORIAS</vt:lpstr>
      <vt:lpstr>Como  solicitar tutorías? Ingresa con tu nip y contraseña al sistema institucional de tutorías y asesorías académicas http://sistemas.uaeh.edu.mx/digse/tutoriasyasesorias/index.php</vt:lpstr>
      <vt:lpstr>Cuando solicitar una tutoría?</vt:lpstr>
      <vt:lpstr>ASESORIAS</vt:lpstr>
      <vt:lpstr>Cuando solicitar una asesoría?</vt:lpstr>
      <vt:lpstr>Tutorías y asesorías como requisito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luis antonio torres</dc:creator>
  <cp:lastModifiedBy>Microsoft Office User</cp:lastModifiedBy>
  <cp:revision>7</cp:revision>
  <dcterms:created xsi:type="dcterms:W3CDTF">2020-07-07T23:25:17Z</dcterms:created>
  <dcterms:modified xsi:type="dcterms:W3CDTF">2020-11-30T14:48:26Z</dcterms:modified>
</cp:coreProperties>
</file>