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25211761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A235BC-0037-00F4-467A-FF5E1D20EA83}" name="Dr. Salvador Ivan Garduno Vertiz" initials="SG" userId="S::sgarduno@cinvestav.mx::315ac44e-d70b-4de2-a265-9c83714fa8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modernComment_100_2521176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58C69BF-2DA0-4E3A-B7E8-8DCE27E9EEA0}" authorId="{03A235BC-0037-00F4-467A-FF5E1D20EA83}" created="2024-01-26T17:39:01.820">
    <pc:sldMkLst xmlns:pc="http://schemas.microsoft.com/office/powerpoint/2013/main/command">
      <pc:docMk/>
      <pc:sldMk cId="622925665" sldId="256"/>
    </pc:sldMkLst>
    <p188:txBody>
      <a:bodyPr/>
      <a:lstStyle/>
      <a:p>
        <a:r>
          <a:rPr lang="es-MX"/>
          <a:t>Quizá sea conveniente cambiar el diseño del pie de figura y usar el banner que sea diseñado para todo el material de difusión del seminario.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4229C1-57A6-4275-AC1C-6E21C48E0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E49FD5-C9D0-6320-2F98-2557BABF7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6E2BC6-2F31-1387-E279-F64A47A9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0CDC40-B22B-EBBB-EB91-A15BB8CB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2C313C-697A-BBE5-AB18-189C49B4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18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53930-43BB-F5A6-6415-F4280DFCD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66A7F-A831-A6EC-BF12-B0F330A22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428C51-3843-5110-9429-A43BDD3AE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409430-9BE6-9548-DA8C-CDDC93C9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258A89-0550-8F62-76CA-5BE68DAC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80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3A1E6E-D620-9590-A02F-8A00F69D9C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49322D-AD16-838A-EFE8-456A40519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DEA29-933B-0772-B141-80EADA4F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D87F0F-9F74-E552-6553-E901076A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BF3922-2E11-E8EC-D655-051DF3E8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9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0F73C0-0E7A-9178-952F-60CCB9FA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25DD7-600D-9414-0844-75D9B6441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31C55-ECA6-EB1D-7456-468766DE7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503F1E-D9D1-8D85-90E3-999A8E65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4C87E2-CCB7-6457-67BA-277D4E254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851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9BCCA-FDD7-3431-F3D9-00A8E246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265392-6728-6D31-F410-5AA765EF5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AF2B87-0B2C-D06A-7981-8B437E1C0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FFD8C1-9141-E1A0-FA3C-A435A668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AD87FD-B028-2ABE-D0E9-C99B6C81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09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28397-30EF-6053-7FB0-1F0B408E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D76172-14E4-1DA5-C76C-D47E360E7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90832F-7EA9-D2CE-75C6-D9B5853C0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2B49D1-6659-F86E-AA00-1EDB47E95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AF1494-9A78-CD2C-BDA1-3B6E67DE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95C545-1AE0-3526-C910-06DD373A6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47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70760-6884-0C15-54DE-F72902A4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D5054F-098C-AFB3-E8F7-C92D2C62F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40872C-BA92-4F18-CA0F-78F2510FA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C30401-FF1F-4AF9-6652-A824A91E2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144DAC0-1901-0B84-8477-5ECF3A876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CFC975-08E8-483A-BA6A-848CF26DA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5BC12A1-425F-B593-3221-96DE9AF25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9F033D-3D40-8B6A-B112-6E5E4358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1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AD45B-C1E9-F77C-E5E3-35AE94388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FADADF-4A28-F67E-6283-61348D9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D2CD6D-7D83-CCAB-B6E8-E9D12BEB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AEA91E-A45D-E939-5BA7-1F13B3E5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942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BE815B6-B0A8-E5A4-D7FB-6F157A350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3F5DA6-A7F5-0115-E015-15E86618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585728-AE8C-B114-9BD8-4F9049FC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509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F6A50-924E-E87E-D237-8F6AF69E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6FBAE9-344A-74E6-C502-5EE4EF6B3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A9B1A8-EC58-D719-F2F6-81234376F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9A8CB1-A89A-16EE-FD40-86FA03DF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35A04-79E9-2ED4-0F11-F740EA5F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C8624C-E239-D969-A234-A964DAB7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33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DA7F0-1F41-C652-8656-E1E38ED0C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07CFC1-386B-F4FE-E8D1-40AFBB89E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5CAD19-0F93-6A12-3B3F-EE99C22DE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2FB44A-BDE6-D8BC-44FF-714C6128E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0402CD-5053-67B4-7678-D9ECD619F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06744F-9C6A-F1F4-DB1C-1A546FDC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758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055A31-AD40-D652-C166-FB8093421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75DE7C-2697-DDB8-809B-B6195D820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94FA04-827A-B3AC-D17D-A5D67307E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F37F-A7AF-4E39-AADF-1821F7054B3B}" type="datetimeFigureOut">
              <a:rPr lang="es-MX" smtClean="0"/>
              <a:t>26/01/2024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3350EE-1692-82E1-2C27-DB60CA753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29DEA3-A885-61CD-233B-7CE35CB00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9A8D9-BCA0-4572-9EF5-2E50B1B584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36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0_2521176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55D353E-AB22-DF3F-0569-832670CF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35095"/>
            <a:ext cx="10515600" cy="432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s-MX" sz="1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 es un ejemplo del resumen gráfico, el cual debe ser conciso, pictórico y visual de los principales hallazgos del trabajo. Podría ser la figura final del artículo o una figura especialmente diseñada para ese propósito, que captura el contenido del artículo para los lectores de un solo vistazo.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E02570-F1A1-F9C4-85A7-C41F8E75A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02975"/>
            <a:ext cx="5157787" cy="3684588"/>
          </a:xfrm>
          <a:ln w="38100"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-1800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Contexto / Metodología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</a:pP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facilitar la visualización, el resumen gráfico debe tener un comienzo y un final claros, preferiblemente "de lectura" de arriba a abajo o de izquierda a derecha. Trate de reducir los elementos que distraen y estorban tanto como sea posible.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</a:pPr>
            <a:r>
              <a:rPr lang="es-MX" sz="1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Tamaño de la imagen:</a:t>
            </a: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proporcione una imagen con un mínimo de 1328 x 531 píxeles (ancho x alto) con una resolución mínima de 300 </a:t>
            </a:r>
            <a:r>
              <a:rPr lang="es-MX" sz="1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ppp</a:t>
            </a: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Si envía una imagen más grande, utilice la misma proporción (500 de ancho x 200 de alto). Tenga en cuenta que su imagen se escalará proporcionalmente para que quepa en la ventana disponible en el micrositio: un rectángulo de 500 por 200 píxeles.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</a:pPr>
            <a:r>
              <a:rPr lang="es-MX" sz="1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Fuente:</a:t>
            </a: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utilice Times New </a:t>
            </a:r>
            <a:r>
              <a:rPr lang="es-MX" sz="1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un tamaño de fuente lo suficientemente grande, ya que la imagen se reducirá en tamaño para que la tabla de contenido se ajuste a una ventana de 200 píxeles de alto.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</a:pPr>
            <a:r>
              <a:rPr lang="es-MX" sz="1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 de archivo:</a:t>
            </a: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los tipos de archivo preferidos son archivos TIFF, EPS, PDF o MS Office.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</a:pP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se debe incluir texto, esquema o sinopsis adicionales. Cualquier texto o etiqueta debe ser parte del archivo de imagen.</a:t>
            </a:r>
          </a:p>
          <a:p>
            <a:pPr marL="0" indent="-180000" algn="just">
              <a:lnSpc>
                <a:spcPct val="120000"/>
              </a:lnSpc>
              <a:spcBef>
                <a:spcPts val="0"/>
              </a:spcBef>
            </a:pP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utilice espacios en blanco innecesarios o un título "resumen gráfico" dentro del archivo de imagen, asigne el mismo nombre que el archivo de su resumen en formato .</a:t>
            </a:r>
            <a:r>
              <a:rPr lang="es-MX" sz="1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</a:t>
            </a:r>
            <a:r>
              <a:rPr lang="es-MX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Ésta es una plantilla básica de resumen visual/gráfico, pero puede crear un resumen visual/gráfico acorde a trabajo, siempre que se adapte a las dimensiones y contenga la información del SRMA 2024.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8B4BC06-8B55-684B-428E-5E928A6F6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5454210"/>
            <a:ext cx="5183188" cy="684000"/>
          </a:xfrm>
        </p:spPr>
        <p:txBody>
          <a:bodyPr anchor="ctr" anchorCtr="0"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García-García, A. B.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Plantilla visual para el envío del resumen al SRMA 2024.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1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adscripción, Institución, Código postal, Ciudad, Estado, País</a:t>
            </a:r>
          </a:p>
        </p:txBody>
      </p:sp>
      <p:sp>
        <p:nvSpPr>
          <p:cNvPr id="15" name="Marcador de contenido 14">
            <a:extLst>
              <a:ext uri="{FF2B5EF4-FFF2-40B4-BE49-F238E27FC236}">
                <a16:creationId xmlns:a16="http://schemas.microsoft.com/office/drawing/2014/main" id="{23BE5888-E0F1-3550-32C1-4B2A1CA5A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97855"/>
            <a:ext cx="5183188" cy="3684588"/>
          </a:xfrm>
          <a:ln w="38100"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MX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pic>
        <p:nvPicPr>
          <p:cNvPr id="16" name="Marcador de contenido 10" descr="Imagen que contiene Flecha&#10;&#10;Descripción generada automáticamente">
            <a:extLst>
              <a:ext uri="{FF2B5EF4-FFF2-40B4-BE49-F238E27FC236}">
                <a16:creationId xmlns:a16="http://schemas.microsoft.com/office/drawing/2014/main" id="{41A05A47-F97B-EF88-06FE-3FA508EA21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681" y="2017782"/>
            <a:ext cx="5050226" cy="3142363"/>
          </a:xfrm>
          <a:prstGeom prst="rect">
            <a:avLst/>
          </a:prstGeom>
        </p:spPr>
      </p:pic>
      <p:pic>
        <p:nvPicPr>
          <p:cNvPr id="19" name="image1.png">
            <a:extLst>
              <a:ext uri="{FF2B5EF4-FFF2-40B4-BE49-F238E27FC236}">
                <a16:creationId xmlns:a16="http://schemas.microsoft.com/office/drawing/2014/main" id="{4653AA1F-F194-5827-B4D7-534EA123565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5883" b="41176"/>
          <a:stretch>
            <a:fillRect/>
          </a:stretch>
        </p:blipFill>
        <p:spPr>
          <a:xfrm>
            <a:off x="845158" y="5456475"/>
            <a:ext cx="5157786" cy="68264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62292566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AEFB04BE-4977-CA8E-781D-086A6085B034}"/>
              </a:ext>
            </a:extLst>
          </p:cNvPr>
          <p:cNvGrpSpPr/>
          <p:nvPr/>
        </p:nvGrpSpPr>
        <p:grpSpPr>
          <a:xfrm>
            <a:off x="839788" y="1235095"/>
            <a:ext cx="10515600" cy="4152468"/>
            <a:chOff x="839788" y="1235095"/>
            <a:chExt cx="10515600" cy="4152468"/>
          </a:xfrm>
        </p:grpSpPr>
        <p:sp>
          <p:nvSpPr>
            <p:cNvPr id="10" name="Título 3">
              <a:extLst>
                <a:ext uri="{FF2B5EF4-FFF2-40B4-BE49-F238E27FC236}">
                  <a16:creationId xmlns:a16="http://schemas.microsoft.com/office/drawing/2014/main" id="{3C8FD8C8-5FF3-5741-9935-FCEBA2A4C3DB}"/>
                </a:ext>
              </a:extLst>
            </p:cNvPr>
            <p:cNvSpPr txBox="1">
              <a:spLocks/>
            </p:cNvSpPr>
            <p:nvPr/>
          </p:nvSpPr>
          <p:spPr>
            <a:xfrm>
              <a:off x="839788" y="1235095"/>
              <a:ext cx="10515600" cy="432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s-MX" sz="13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Este es un ejemplo del resumen gráfico, el cual debe ser conciso, pictórico y visual de los principales hallazgos del trabajo. Podría ser la figura final del artículo o una figura especialmente diseñada para ese propósito, que captura el contenido del artículo para los lectores de un solo vistazo.</a:t>
              </a:r>
            </a:p>
          </p:txBody>
        </p:sp>
        <p:sp>
          <p:nvSpPr>
            <p:cNvPr id="11" name="Marcador de contenido 5">
              <a:extLst>
                <a:ext uri="{FF2B5EF4-FFF2-40B4-BE49-F238E27FC236}">
                  <a16:creationId xmlns:a16="http://schemas.microsoft.com/office/drawing/2014/main" id="{AFD22E5F-9916-C049-9BAC-005E3549B726}"/>
                </a:ext>
              </a:extLst>
            </p:cNvPr>
            <p:cNvSpPr txBox="1">
              <a:spLocks/>
            </p:cNvSpPr>
            <p:nvPr/>
          </p:nvSpPr>
          <p:spPr>
            <a:xfrm>
              <a:off x="839788" y="1702975"/>
              <a:ext cx="5157787" cy="3684588"/>
            </a:xfrm>
            <a:prstGeom prst="rect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-180000" algn="ctr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s-MX" sz="1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Contexto / Metodología</a:t>
              </a:r>
            </a:p>
            <a:p>
              <a:pPr marL="0" indent="-180000" algn="just">
                <a:lnSpc>
                  <a:spcPct val="120000"/>
                </a:lnSpc>
                <a:spcBef>
                  <a:spcPts val="0"/>
                </a:spcBef>
              </a:pP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 facilitar la visualización, el resumen gráfico debe tener un comienzo y un final claros, preferiblemente "de lectura" de arriba a abajo o de izquierda a derecha. Trate de reducir los elementos que distraen y estorban tanto como sea posible.</a:t>
              </a:r>
            </a:p>
            <a:p>
              <a:pPr marL="0" indent="-180000" algn="just">
                <a:lnSpc>
                  <a:spcPct val="120000"/>
                </a:lnSpc>
                <a:spcBef>
                  <a:spcPts val="0"/>
                </a:spcBef>
              </a:pPr>
              <a:r>
                <a:rPr lang="es-MX" sz="1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Tamaño de la imagen:</a:t>
              </a: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proporcione una imagen con un mínimo de 1328 x 531 píxeles (ancho x alto) con una resolución mínima de 300 </a:t>
              </a:r>
              <a:r>
                <a:rPr lang="es-MX" sz="10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ppp</a:t>
              </a: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Si envía una imagen más grande, utilice la misma proporción (500 de ancho x 200 de alto). Tenga en cuenta que su imagen se escalará proporcionalmente para que quepa en la ventana disponible en el micrositio: un rectángulo de 500 por 200 píxeles.</a:t>
              </a:r>
            </a:p>
            <a:p>
              <a:pPr marL="0" indent="-180000" algn="just">
                <a:lnSpc>
                  <a:spcPct val="120000"/>
                </a:lnSpc>
                <a:spcBef>
                  <a:spcPts val="0"/>
                </a:spcBef>
              </a:pPr>
              <a:r>
                <a:rPr lang="es-MX" sz="1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Fuente:</a:t>
              </a: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utilice Times New </a:t>
              </a:r>
              <a:r>
                <a:rPr lang="es-MX" sz="10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Roman</a:t>
              </a: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un tamaño de fuente lo suficientemente grande, ya que la imagen se reducirá en tamaño para que la tabla de contenido se ajuste a una ventana de 200 píxeles de alto.</a:t>
              </a:r>
            </a:p>
            <a:p>
              <a:pPr marL="0" indent="-180000" algn="just">
                <a:lnSpc>
                  <a:spcPct val="120000"/>
                </a:lnSpc>
                <a:spcBef>
                  <a:spcPts val="0"/>
                </a:spcBef>
              </a:pPr>
              <a:r>
                <a:rPr lang="es-MX" sz="1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Tipo de archivo:</a:t>
              </a: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los tipos de archivo preferidos son archivos TIFF, EPS, PDF o MS Office.</a:t>
              </a:r>
            </a:p>
            <a:p>
              <a:pPr marL="0" indent="-180000" algn="just">
                <a:lnSpc>
                  <a:spcPct val="120000"/>
                </a:lnSpc>
                <a:spcBef>
                  <a:spcPts val="0"/>
                </a:spcBef>
              </a:pP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 se debe incluir texto, esquema o sinopsis adicionales. Cualquier texto o etiqueta debe ser parte del archivo de imagen.</a:t>
              </a:r>
            </a:p>
            <a:p>
              <a:pPr marL="0" indent="-180000" algn="just">
                <a:lnSpc>
                  <a:spcPct val="120000"/>
                </a:lnSpc>
                <a:spcBef>
                  <a:spcPts val="0"/>
                </a:spcBef>
              </a:pP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 utilice espacios en blanco innecesarios o un título "resumen gráfico" dentro del archivo de imagen, asigne el mismo nombre que el archivo de su resumen en formato .</a:t>
              </a:r>
              <a:r>
                <a:rPr lang="es-MX" sz="10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pdf</a:t>
              </a:r>
              <a:r>
                <a:rPr lang="es-MX" sz="1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Ésta es una plantilla básica de resumen visual/gráfico, pero puede crear un resumen visual/gráfico acorde a trabajo, siempre que se adapte a las dimensiones y contenga la información del SRMA 2024.</a:t>
              </a:r>
            </a:p>
          </p:txBody>
        </p:sp>
        <p:sp>
          <p:nvSpPr>
            <p:cNvPr id="13" name="Marcador de contenido 14">
              <a:extLst>
                <a:ext uri="{FF2B5EF4-FFF2-40B4-BE49-F238E27FC236}">
                  <a16:creationId xmlns:a16="http://schemas.microsoft.com/office/drawing/2014/main" id="{7A2BF9CC-9B83-FE6F-D3EA-32E453CA4295}"/>
                </a:ext>
              </a:extLst>
            </p:cNvPr>
            <p:cNvSpPr txBox="1">
              <a:spLocks/>
            </p:cNvSpPr>
            <p:nvPr/>
          </p:nvSpPr>
          <p:spPr>
            <a:xfrm>
              <a:off x="6172200" y="1697855"/>
              <a:ext cx="5183188" cy="3684588"/>
            </a:xfrm>
            <a:prstGeom prst="rect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s-MX" sz="1200" b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Resultados</a:t>
              </a:r>
              <a:endParaRPr lang="es-MX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" name="Marcador de contenido 10" descr="Imagen que contiene Flecha&#10;&#10;Descripción generada automáticamente">
              <a:extLst>
                <a:ext uri="{FF2B5EF4-FFF2-40B4-BE49-F238E27FC236}">
                  <a16:creationId xmlns:a16="http://schemas.microsoft.com/office/drawing/2014/main" id="{8F73AA26-A5F5-352D-86F3-393325696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8681" y="2017782"/>
              <a:ext cx="5050226" cy="31423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4825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703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Este es un ejemplo del resumen gráfico, el cual debe ser conciso, pictórico y visual de los principales hallazgos del trabajo. Podría ser la figura final del artículo o una figura especialmente diseñada para ese propósito, que captura el contenido del artículo para los lectores de un solo vistazo.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 Seminario Regional de Materiales Avanzados</dc:title>
  <dc:creator>UAEH ICBI</dc:creator>
  <cp:lastModifiedBy>Dr. Salvador Ivan Garduno Vertiz</cp:lastModifiedBy>
  <cp:revision>25</cp:revision>
  <dcterms:created xsi:type="dcterms:W3CDTF">2023-03-10T20:18:58Z</dcterms:created>
  <dcterms:modified xsi:type="dcterms:W3CDTF">2024-01-26T17:41:58Z</dcterms:modified>
</cp:coreProperties>
</file>