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8A0995-B7BA-4F4E-AE8C-93D8AB9001FB}" type="doc">
      <dgm:prSet loTypeId="urn:microsoft.com/office/officeart/2005/8/layout/orgChart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9BFA2A2-5E85-4945-83A0-2582DF31D2AB}">
      <dgm:prSet phldrT="[Texto]" custT="1"/>
      <dgm:spPr/>
      <dgm:t>
        <a:bodyPr lIns="36000" tIns="36000" rIns="36000"/>
        <a:lstStyle/>
        <a:p>
          <a:r>
            <a:rPr lang="es-MX" sz="1800" b="1" dirty="0" smtClean="0"/>
            <a:t>Dr. Otilio Arturo Acevedo Sandoval </a:t>
          </a:r>
        </a:p>
        <a:p>
          <a:r>
            <a:rPr lang="es-MX" sz="1400" b="1" dirty="0" smtClean="0"/>
            <a:t>Director del </a:t>
          </a:r>
          <a:r>
            <a:rPr lang="es-MX" sz="1400" b="1" dirty="0" err="1" smtClean="0"/>
            <a:t>ICAp</a:t>
          </a:r>
          <a:endParaRPr lang="es-MX" sz="1400" b="1" dirty="0" smtClean="0"/>
        </a:p>
        <a:p>
          <a:r>
            <a:rPr lang="es-ES" sz="1400" b="1" dirty="0" smtClean="0">
              <a:solidFill>
                <a:schemeClr val="bg1">
                  <a:lumMod val="95000"/>
                </a:schemeClr>
              </a:solidFill>
            </a:rPr>
            <a:t>acevedo@uaeh.edu.mx    Ext. 2460 </a:t>
          </a:r>
          <a:endParaRPr lang="es-MX" sz="1400" b="1" dirty="0">
            <a:solidFill>
              <a:schemeClr val="bg1">
                <a:lumMod val="95000"/>
              </a:schemeClr>
            </a:solidFill>
          </a:endParaRPr>
        </a:p>
      </dgm:t>
    </dgm:pt>
    <dgm:pt modelId="{5E4363D7-5338-48FC-B350-0FA7C5A0183B}" type="parTrans" cxnId="{487D91BE-EEB0-4D8B-B4C3-C7FE411097B7}">
      <dgm:prSet/>
      <dgm:spPr/>
      <dgm:t>
        <a:bodyPr/>
        <a:lstStyle/>
        <a:p>
          <a:endParaRPr lang="es-MX"/>
        </a:p>
      </dgm:t>
    </dgm:pt>
    <dgm:pt modelId="{B687E4BA-AE1A-43E5-8008-647DD66CBACA}" type="sibTrans" cxnId="{487D91BE-EEB0-4D8B-B4C3-C7FE411097B7}">
      <dgm:prSet/>
      <dgm:spPr/>
      <dgm:t>
        <a:bodyPr/>
        <a:lstStyle/>
        <a:p>
          <a:endParaRPr lang="es-MX"/>
        </a:p>
      </dgm:t>
    </dgm:pt>
    <dgm:pt modelId="{23B38423-D10F-4F75-B6E1-65D58AD0E7CF}">
      <dgm:prSet phldrT="[Texto]" custT="1"/>
      <dgm:spPr/>
      <dgm:t>
        <a:bodyPr lIns="36000" tIns="36000" rIns="36000"/>
        <a:lstStyle/>
        <a:p>
          <a:r>
            <a:rPr lang="es-MX" sz="1800" b="1" dirty="0" smtClean="0"/>
            <a:t>Dr. Miguel Ángel </a:t>
          </a:r>
          <a:r>
            <a:rPr lang="es-MX" sz="1800" b="1" dirty="0" err="1" smtClean="0"/>
            <a:t>Miguez</a:t>
          </a:r>
          <a:r>
            <a:rPr lang="es-MX" sz="1800" b="1" dirty="0" smtClean="0"/>
            <a:t> </a:t>
          </a:r>
          <a:r>
            <a:rPr lang="es-MX" sz="1800" b="1" dirty="0" err="1" smtClean="0"/>
            <a:t>Escorcia</a:t>
          </a:r>
          <a:r>
            <a:rPr lang="es-MX" sz="1800" b="1" dirty="0" smtClean="0"/>
            <a:t> </a:t>
          </a:r>
        </a:p>
        <a:p>
          <a:r>
            <a:rPr lang="es-MX" sz="1400" b="1" dirty="0" smtClean="0"/>
            <a:t>Secretario del </a:t>
          </a:r>
          <a:r>
            <a:rPr lang="es-MX" sz="1400" b="1" dirty="0" err="1" smtClean="0"/>
            <a:t>ICAp</a:t>
          </a:r>
          <a:endParaRPr lang="es-MX" sz="1400" b="1" dirty="0" smtClean="0"/>
        </a:p>
        <a:p>
          <a:r>
            <a:rPr lang="es-ES" sz="1400" b="1" dirty="0" smtClean="0">
              <a:solidFill>
                <a:schemeClr val="bg1">
                  <a:lumMod val="95000"/>
                </a:schemeClr>
              </a:solidFill>
            </a:rPr>
            <a:t>migueze@uaeh.edu.mx  Ext. 2462</a:t>
          </a:r>
          <a:endParaRPr lang="es-MX" sz="1400" dirty="0">
            <a:solidFill>
              <a:schemeClr val="bg1">
                <a:lumMod val="95000"/>
              </a:schemeClr>
            </a:solidFill>
          </a:endParaRPr>
        </a:p>
      </dgm:t>
    </dgm:pt>
    <dgm:pt modelId="{85435AA5-C6ED-42F8-A852-12E4080E3DAF}" type="parTrans" cxnId="{8C9D3170-73EF-4299-9D8F-84C59C7F10B0}">
      <dgm:prSet/>
      <dgm:spPr/>
      <dgm:t>
        <a:bodyPr lIns="36000" tIns="36000" rIns="36000"/>
        <a:lstStyle/>
        <a:p>
          <a:endParaRPr lang="es-MX"/>
        </a:p>
      </dgm:t>
    </dgm:pt>
    <dgm:pt modelId="{4CFB16C6-EC8E-4A6F-9F07-221C4DF2C493}" type="sibTrans" cxnId="{8C9D3170-73EF-4299-9D8F-84C59C7F10B0}">
      <dgm:prSet/>
      <dgm:spPr/>
      <dgm:t>
        <a:bodyPr/>
        <a:lstStyle/>
        <a:p>
          <a:endParaRPr lang="es-MX"/>
        </a:p>
      </dgm:t>
    </dgm:pt>
    <dgm:pt modelId="{048548B4-E8D6-4FE4-B711-6CD7EA5F6077}">
      <dgm:prSet custT="1"/>
      <dgm:spPr/>
      <dgm:t>
        <a:bodyPr lIns="36000" tIns="36000" rIns="3600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sz="1800" b="1" dirty="0" smtClean="0"/>
            <a:t>Dr. Rafael Campos Montiel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800" b="1" dirty="0" smtClean="0"/>
            <a:t> </a:t>
          </a:r>
          <a:r>
            <a:rPr lang="es-MX" sz="1400" b="1" dirty="0" smtClean="0"/>
            <a:t>Jefe de</a:t>
          </a:r>
          <a:r>
            <a:rPr lang="es-MX" sz="1800" b="1" dirty="0" smtClean="0"/>
            <a:t>l </a:t>
          </a:r>
          <a:r>
            <a:rPr lang="es-MX" sz="1400" b="1" dirty="0" smtClean="0"/>
            <a:t>Área Académica de Ingeniería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400" b="1" dirty="0" smtClean="0"/>
            <a:t>Agroindustrial e Ingeniería en Alimentos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400" b="1" dirty="0" smtClean="0">
              <a:solidFill>
                <a:schemeClr val="bg1">
                  <a:lumMod val="95000"/>
                </a:schemeClr>
              </a:solidFill>
            </a:rPr>
            <a:t>rcampos@uaeh.edu.mx  Ext. 2422</a:t>
          </a:r>
          <a:endParaRPr lang="es-MX" sz="1400" dirty="0">
            <a:solidFill>
              <a:schemeClr val="bg1">
                <a:lumMod val="95000"/>
              </a:schemeClr>
            </a:solidFill>
          </a:endParaRPr>
        </a:p>
      </dgm:t>
    </dgm:pt>
    <dgm:pt modelId="{E4876999-B7D9-49DF-97D0-F0313F426D14}" type="parTrans" cxnId="{F0FC2679-A957-4F48-B210-E71E53B908D4}">
      <dgm:prSet/>
      <dgm:spPr/>
      <dgm:t>
        <a:bodyPr lIns="36000" tIns="36000" rIns="36000"/>
        <a:lstStyle/>
        <a:p>
          <a:endParaRPr lang="es-MX"/>
        </a:p>
      </dgm:t>
    </dgm:pt>
    <dgm:pt modelId="{E18FD0D0-D0FA-4709-AA13-1411F83D9FD3}" type="sibTrans" cxnId="{F0FC2679-A957-4F48-B210-E71E53B908D4}">
      <dgm:prSet/>
      <dgm:spPr/>
      <dgm:t>
        <a:bodyPr/>
        <a:lstStyle/>
        <a:p>
          <a:endParaRPr lang="es-MX"/>
        </a:p>
      </dgm:t>
    </dgm:pt>
    <dgm:pt modelId="{8F150F68-979C-4A1D-9BB6-B9D48F9036C2}">
      <dgm:prSet custT="1"/>
      <dgm:spPr/>
      <dgm:t>
        <a:bodyPr lIns="36000" tIns="36000" rIns="3600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sz="1800" b="1" dirty="0" smtClean="0"/>
            <a:t>Mtra. Angélica Godínez Oviedo </a:t>
          </a:r>
          <a:endParaRPr lang="es-MX" sz="1800" b="1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400" b="1" dirty="0" smtClean="0"/>
            <a:t>Coordinadora del PE </a:t>
          </a:r>
          <a:r>
            <a:rPr lang="es-MX" sz="1400" b="1" dirty="0" smtClean="0"/>
            <a:t>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400" b="1" dirty="0" smtClean="0"/>
            <a:t> Licenciatura en Alimentación Sustentable</a:t>
          </a:r>
          <a:endParaRPr lang="es-MX" sz="1400" b="1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400" b="1" dirty="0" smtClean="0"/>
            <a:t>angelica_godinez@uaeh.edu.mx</a:t>
          </a:r>
          <a:r>
            <a:rPr lang="es-ES" sz="1400" b="1" dirty="0" smtClean="0">
              <a:solidFill>
                <a:schemeClr val="bg1">
                  <a:lumMod val="95000"/>
                </a:schemeClr>
              </a:solidFill>
            </a:rPr>
            <a:t>  </a:t>
          </a:r>
          <a:r>
            <a:rPr lang="es-ES" sz="1400" b="1" dirty="0" smtClean="0">
              <a:solidFill>
                <a:schemeClr val="bg1">
                  <a:lumMod val="95000"/>
                </a:schemeClr>
              </a:solidFill>
            </a:rPr>
            <a:t>Ext. </a:t>
          </a:r>
          <a:r>
            <a:rPr lang="es-ES" sz="1400" b="1" dirty="0" smtClean="0">
              <a:solidFill>
                <a:schemeClr val="bg1">
                  <a:lumMod val="95000"/>
                </a:schemeClr>
              </a:solidFill>
            </a:rPr>
            <a:t>2461</a:t>
          </a:r>
          <a:endParaRPr lang="es-MX" sz="1400" dirty="0">
            <a:solidFill>
              <a:schemeClr val="bg1">
                <a:lumMod val="95000"/>
              </a:schemeClr>
            </a:solidFill>
          </a:endParaRPr>
        </a:p>
      </dgm:t>
    </dgm:pt>
    <dgm:pt modelId="{68E082B8-6166-46D5-A2D8-E760635BEEE7}" type="parTrans" cxnId="{631E4A02-3409-4B5A-B74A-A2D81877BB4A}">
      <dgm:prSet/>
      <dgm:spPr/>
      <dgm:t>
        <a:bodyPr lIns="36000" tIns="36000" rIns="36000"/>
        <a:lstStyle/>
        <a:p>
          <a:endParaRPr lang="es-MX"/>
        </a:p>
      </dgm:t>
    </dgm:pt>
    <dgm:pt modelId="{A51AE4A9-3127-45FC-B845-73715D72BFDD}" type="sibTrans" cxnId="{631E4A02-3409-4B5A-B74A-A2D81877BB4A}">
      <dgm:prSet/>
      <dgm:spPr/>
      <dgm:t>
        <a:bodyPr/>
        <a:lstStyle/>
        <a:p>
          <a:endParaRPr lang="es-MX"/>
        </a:p>
      </dgm:t>
    </dgm:pt>
    <dgm:pt modelId="{83621A52-AABC-43A1-944D-7C053469E009}">
      <dgm:prSet custT="1"/>
      <dgm:spPr/>
      <dgm:t>
        <a:bodyPr lIns="36000" tIns="36000" rIns="36000"/>
        <a:lstStyle/>
        <a:p>
          <a:r>
            <a:rPr lang="es-MX" sz="2000" dirty="0" smtClean="0"/>
            <a:t>Profesores  de tiempo completo</a:t>
          </a:r>
          <a:endParaRPr lang="es-MX" sz="2000" dirty="0"/>
        </a:p>
      </dgm:t>
    </dgm:pt>
    <dgm:pt modelId="{C6E36B98-6508-40A3-9D71-B6356D8DF086}" type="parTrans" cxnId="{17C9968D-D340-41F2-8FE5-C0F218D68E2F}">
      <dgm:prSet/>
      <dgm:spPr/>
      <dgm:t>
        <a:bodyPr lIns="36000" tIns="36000" rIns="36000"/>
        <a:lstStyle/>
        <a:p>
          <a:endParaRPr lang="es-MX"/>
        </a:p>
      </dgm:t>
    </dgm:pt>
    <dgm:pt modelId="{8C178F28-D341-45D7-AAF2-F874AFC96061}" type="sibTrans" cxnId="{17C9968D-D340-41F2-8FE5-C0F218D68E2F}">
      <dgm:prSet/>
      <dgm:spPr/>
      <dgm:t>
        <a:bodyPr/>
        <a:lstStyle/>
        <a:p>
          <a:endParaRPr lang="es-MX"/>
        </a:p>
      </dgm:t>
    </dgm:pt>
    <dgm:pt modelId="{E6438F8E-BF07-4C83-8F49-0B2E54E80CE4}">
      <dgm:prSet custT="1"/>
      <dgm:spPr/>
      <dgm:t>
        <a:bodyPr lIns="36000" tIns="36000" rIns="36000"/>
        <a:lstStyle/>
        <a:p>
          <a:r>
            <a:rPr lang="es-MX" sz="2000" dirty="0" smtClean="0"/>
            <a:t>Profesores por asignatura</a:t>
          </a:r>
          <a:endParaRPr lang="es-MX" sz="2000" dirty="0"/>
        </a:p>
      </dgm:t>
    </dgm:pt>
    <dgm:pt modelId="{E1874CC0-4CF6-4337-AF34-CBFF7FF978D2}" type="parTrans" cxnId="{B602E332-85A0-495D-9315-925173A88CC9}">
      <dgm:prSet/>
      <dgm:spPr/>
      <dgm:t>
        <a:bodyPr lIns="36000" tIns="36000" rIns="36000"/>
        <a:lstStyle/>
        <a:p>
          <a:endParaRPr lang="es-MX"/>
        </a:p>
      </dgm:t>
    </dgm:pt>
    <dgm:pt modelId="{870AB20A-994C-41ED-B928-71EE10BA39E5}" type="sibTrans" cxnId="{B602E332-85A0-495D-9315-925173A88CC9}">
      <dgm:prSet/>
      <dgm:spPr/>
      <dgm:t>
        <a:bodyPr/>
        <a:lstStyle/>
        <a:p>
          <a:endParaRPr lang="es-MX"/>
        </a:p>
      </dgm:t>
    </dgm:pt>
    <dgm:pt modelId="{1C06FB38-CE46-452E-8FCF-21D0F5ECAF9C}" type="pres">
      <dgm:prSet presAssocID="{F08A0995-B7BA-4F4E-AE8C-93D8AB9001F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7A65A66-CEED-4027-999A-340855D67464}" type="pres">
      <dgm:prSet presAssocID="{E9BFA2A2-5E85-4945-83A0-2582DF31D2AB}" presName="hierRoot1" presStyleCnt="0">
        <dgm:presLayoutVars>
          <dgm:hierBranch/>
        </dgm:presLayoutVars>
      </dgm:prSet>
      <dgm:spPr/>
    </dgm:pt>
    <dgm:pt modelId="{B60AF233-6C75-480D-8907-04683F3DBC1A}" type="pres">
      <dgm:prSet presAssocID="{E9BFA2A2-5E85-4945-83A0-2582DF31D2AB}" presName="rootComposite1" presStyleCnt="0"/>
      <dgm:spPr/>
    </dgm:pt>
    <dgm:pt modelId="{6394269F-DBE2-438A-B086-33007D1A8062}" type="pres">
      <dgm:prSet presAssocID="{E9BFA2A2-5E85-4945-83A0-2582DF31D2AB}" presName="rootText1" presStyleLbl="node0" presStyleIdx="0" presStyleCnt="1" custScaleX="320872" custScaleY="11446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5622AC3-5F54-4603-8D27-C9E6503862F6}" type="pres">
      <dgm:prSet presAssocID="{E9BFA2A2-5E85-4945-83A0-2582DF31D2AB}" presName="rootConnector1" presStyleLbl="node1" presStyleIdx="0" presStyleCnt="0"/>
      <dgm:spPr/>
      <dgm:t>
        <a:bodyPr/>
        <a:lstStyle/>
        <a:p>
          <a:endParaRPr lang="es-MX"/>
        </a:p>
      </dgm:t>
    </dgm:pt>
    <dgm:pt modelId="{4616E420-FEB9-468E-8F2B-8C7A6F1AB3A2}" type="pres">
      <dgm:prSet presAssocID="{E9BFA2A2-5E85-4945-83A0-2582DF31D2AB}" presName="hierChild2" presStyleCnt="0"/>
      <dgm:spPr/>
    </dgm:pt>
    <dgm:pt modelId="{45BBFA9C-91D7-46DF-AA1C-FF9336C26E57}" type="pres">
      <dgm:prSet presAssocID="{85435AA5-C6ED-42F8-A852-12E4080E3DAF}" presName="Name35" presStyleLbl="parChTrans1D2" presStyleIdx="0" presStyleCnt="1" custSzX="102412" custSzY="436076"/>
      <dgm:spPr/>
      <dgm:t>
        <a:bodyPr/>
        <a:lstStyle/>
        <a:p>
          <a:endParaRPr lang="es-MX"/>
        </a:p>
      </dgm:t>
    </dgm:pt>
    <dgm:pt modelId="{D9DA6A8B-1B8B-4051-90E5-998B9E712EDD}" type="pres">
      <dgm:prSet presAssocID="{23B38423-D10F-4F75-B6E1-65D58AD0E7CF}" presName="hierRoot2" presStyleCnt="0">
        <dgm:presLayoutVars>
          <dgm:hierBranch/>
        </dgm:presLayoutVars>
      </dgm:prSet>
      <dgm:spPr/>
    </dgm:pt>
    <dgm:pt modelId="{A66BCFC3-0AA7-418E-A83D-00AFFD2EAD1C}" type="pres">
      <dgm:prSet presAssocID="{23B38423-D10F-4F75-B6E1-65D58AD0E7CF}" presName="rootComposite" presStyleCnt="0"/>
      <dgm:spPr/>
    </dgm:pt>
    <dgm:pt modelId="{636C1CCA-8CD1-445B-86BB-451340BE908B}" type="pres">
      <dgm:prSet presAssocID="{23B38423-D10F-4F75-B6E1-65D58AD0E7CF}" presName="rootText" presStyleLbl="node2" presStyleIdx="0" presStyleCnt="1" custScaleX="317513" custScaleY="11596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3B1540F-A66A-4FAB-98DC-958591B75DC4}" type="pres">
      <dgm:prSet presAssocID="{23B38423-D10F-4F75-B6E1-65D58AD0E7CF}" presName="rootConnector" presStyleLbl="node2" presStyleIdx="0" presStyleCnt="1"/>
      <dgm:spPr/>
      <dgm:t>
        <a:bodyPr/>
        <a:lstStyle/>
        <a:p>
          <a:endParaRPr lang="es-MX"/>
        </a:p>
      </dgm:t>
    </dgm:pt>
    <dgm:pt modelId="{DA3BED1B-2083-4EC3-BD97-54D646CD17B5}" type="pres">
      <dgm:prSet presAssocID="{23B38423-D10F-4F75-B6E1-65D58AD0E7CF}" presName="hierChild4" presStyleCnt="0"/>
      <dgm:spPr/>
    </dgm:pt>
    <dgm:pt modelId="{DB469800-F385-4C58-84B5-50CA94046D42}" type="pres">
      <dgm:prSet presAssocID="{E4876999-B7D9-49DF-97D0-F0313F426D14}" presName="Name35" presStyleLbl="parChTrans1D3" presStyleIdx="0" presStyleCnt="1" custSzX="102412" custSzY="436076"/>
      <dgm:spPr/>
      <dgm:t>
        <a:bodyPr/>
        <a:lstStyle/>
        <a:p>
          <a:endParaRPr lang="es-MX"/>
        </a:p>
      </dgm:t>
    </dgm:pt>
    <dgm:pt modelId="{6DF34157-CD9C-4D87-93F4-A5DC57B26CC1}" type="pres">
      <dgm:prSet presAssocID="{048548B4-E8D6-4FE4-B711-6CD7EA5F6077}" presName="hierRoot2" presStyleCnt="0">
        <dgm:presLayoutVars>
          <dgm:hierBranch/>
        </dgm:presLayoutVars>
      </dgm:prSet>
      <dgm:spPr/>
    </dgm:pt>
    <dgm:pt modelId="{870131B8-8EBE-4A04-865D-5427C5C257B4}" type="pres">
      <dgm:prSet presAssocID="{048548B4-E8D6-4FE4-B711-6CD7EA5F6077}" presName="rootComposite" presStyleCnt="0"/>
      <dgm:spPr/>
    </dgm:pt>
    <dgm:pt modelId="{4F9303EA-CD97-40C8-93AE-19715009E368}" type="pres">
      <dgm:prSet presAssocID="{048548B4-E8D6-4FE4-B711-6CD7EA5F6077}" presName="rootText" presStyleLbl="node3" presStyleIdx="0" presStyleCnt="1" custScaleX="320872" custScaleY="14742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EB60866-8743-416F-A1AB-15303A68BC07}" type="pres">
      <dgm:prSet presAssocID="{048548B4-E8D6-4FE4-B711-6CD7EA5F6077}" presName="rootConnector" presStyleLbl="node3" presStyleIdx="0" presStyleCnt="1"/>
      <dgm:spPr/>
      <dgm:t>
        <a:bodyPr/>
        <a:lstStyle/>
        <a:p>
          <a:endParaRPr lang="es-MX"/>
        </a:p>
      </dgm:t>
    </dgm:pt>
    <dgm:pt modelId="{C2898BBE-0535-4A1A-AEFB-37B3202FE541}" type="pres">
      <dgm:prSet presAssocID="{048548B4-E8D6-4FE4-B711-6CD7EA5F6077}" presName="hierChild4" presStyleCnt="0"/>
      <dgm:spPr/>
    </dgm:pt>
    <dgm:pt modelId="{7D9723B8-A933-43F0-9E15-733BEF3044A3}" type="pres">
      <dgm:prSet presAssocID="{68E082B8-6166-46D5-A2D8-E760635BEEE7}" presName="Name35" presStyleLbl="parChTrans1D4" presStyleIdx="0" presStyleCnt="3" custSzX="102412" custSzY="436076"/>
      <dgm:spPr/>
      <dgm:t>
        <a:bodyPr/>
        <a:lstStyle/>
        <a:p>
          <a:endParaRPr lang="es-MX"/>
        </a:p>
      </dgm:t>
    </dgm:pt>
    <dgm:pt modelId="{E8882325-1811-4076-83A5-A6E2BCEA8B0F}" type="pres">
      <dgm:prSet presAssocID="{8F150F68-979C-4A1D-9BB6-B9D48F9036C2}" presName="hierRoot2" presStyleCnt="0">
        <dgm:presLayoutVars>
          <dgm:hierBranch/>
        </dgm:presLayoutVars>
      </dgm:prSet>
      <dgm:spPr/>
    </dgm:pt>
    <dgm:pt modelId="{4609FBE8-0A2C-4EE9-BDFD-0FB3B6500FA2}" type="pres">
      <dgm:prSet presAssocID="{8F150F68-979C-4A1D-9BB6-B9D48F9036C2}" presName="rootComposite" presStyleCnt="0"/>
      <dgm:spPr/>
    </dgm:pt>
    <dgm:pt modelId="{0671F51F-EB00-4CC8-907F-A7FCFDE49005}" type="pres">
      <dgm:prSet presAssocID="{8F150F68-979C-4A1D-9BB6-B9D48F9036C2}" presName="rootText" presStyleLbl="node4" presStyleIdx="0" presStyleCnt="3" custScaleX="320872" custScaleY="13330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75FCE8B-F552-4268-8FBB-BEEFA5AFA6AC}" type="pres">
      <dgm:prSet presAssocID="{8F150F68-979C-4A1D-9BB6-B9D48F9036C2}" presName="rootConnector" presStyleLbl="node4" presStyleIdx="0" presStyleCnt="3"/>
      <dgm:spPr/>
      <dgm:t>
        <a:bodyPr/>
        <a:lstStyle/>
        <a:p>
          <a:endParaRPr lang="es-MX"/>
        </a:p>
      </dgm:t>
    </dgm:pt>
    <dgm:pt modelId="{16AF8542-59DB-4F31-9C79-FB36279E07B3}" type="pres">
      <dgm:prSet presAssocID="{8F150F68-979C-4A1D-9BB6-B9D48F9036C2}" presName="hierChild4" presStyleCnt="0"/>
      <dgm:spPr/>
    </dgm:pt>
    <dgm:pt modelId="{9325CAB9-DFDE-4B79-8E93-CEA936377F5B}" type="pres">
      <dgm:prSet presAssocID="{C6E36B98-6508-40A3-9D71-B6356D8DF086}" presName="Name35" presStyleLbl="parChTrans1D4" presStyleIdx="1" presStyleCnt="3" custSzX="2224310" custSzY="436076"/>
      <dgm:spPr/>
      <dgm:t>
        <a:bodyPr/>
        <a:lstStyle/>
        <a:p>
          <a:endParaRPr lang="es-MX"/>
        </a:p>
      </dgm:t>
    </dgm:pt>
    <dgm:pt modelId="{6EEB877A-F71B-4639-A039-C8AA3A4FD8ED}" type="pres">
      <dgm:prSet presAssocID="{83621A52-AABC-43A1-944D-7C053469E009}" presName="hierRoot2" presStyleCnt="0">
        <dgm:presLayoutVars>
          <dgm:hierBranch/>
        </dgm:presLayoutVars>
      </dgm:prSet>
      <dgm:spPr/>
    </dgm:pt>
    <dgm:pt modelId="{EFDFFA71-9591-4F68-A2A8-CD8F56684BE7}" type="pres">
      <dgm:prSet presAssocID="{83621A52-AABC-43A1-944D-7C053469E009}" presName="rootComposite" presStyleCnt="0"/>
      <dgm:spPr/>
    </dgm:pt>
    <dgm:pt modelId="{1FDC6D22-8A2F-428B-A0D4-50EC1A56C6D1}" type="pres">
      <dgm:prSet presAssocID="{83621A52-AABC-43A1-944D-7C053469E009}" presName="rootText" presStyleLbl="node4" presStyleIdx="1" presStyleCnt="3" custScaleX="227895" custScaleY="6838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2867AF5-4EC7-49B6-96A0-BDC3D291360C}" type="pres">
      <dgm:prSet presAssocID="{83621A52-AABC-43A1-944D-7C053469E009}" presName="rootConnector" presStyleLbl="node4" presStyleIdx="1" presStyleCnt="3"/>
      <dgm:spPr/>
      <dgm:t>
        <a:bodyPr/>
        <a:lstStyle/>
        <a:p>
          <a:endParaRPr lang="es-MX"/>
        </a:p>
      </dgm:t>
    </dgm:pt>
    <dgm:pt modelId="{ED1D73DE-2690-4E31-B9C1-87CE25D559E7}" type="pres">
      <dgm:prSet presAssocID="{83621A52-AABC-43A1-944D-7C053469E009}" presName="hierChild4" presStyleCnt="0"/>
      <dgm:spPr/>
    </dgm:pt>
    <dgm:pt modelId="{FE3D97B4-A88E-4E6A-B296-73BBA69822BE}" type="pres">
      <dgm:prSet presAssocID="{83621A52-AABC-43A1-944D-7C053469E009}" presName="hierChild5" presStyleCnt="0"/>
      <dgm:spPr/>
    </dgm:pt>
    <dgm:pt modelId="{FAEE540D-B859-479A-83D3-C25F2B3921B7}" type="pres">
      <dgm:prSet presAssocID="{E1874CC0-4CF6-4337-AF34-CBFF7FF978D2}" presName="Name35" presStyleLbl="parChTrans1D4" presStyleIdx="2" presStyleCnt="3" custSzX="2224310" custSzY="436076"/>
      <dgm:spPr/>
      <dgm:t>
        <a:bodyPr/>
        <a:lstStyle/>
        <a:p>
          <a:endParaRPr lang="es-MX"/>
        </a:p>
      </dgm:t>
    </dgm:pt>
    <dgm:pt modelId="{6CB942E3-54AF-4EFE-AC31-41E3DBBBC057}" type="pres">
      <dgm:prSet presAssocID="{E6438F8E-BF07-4C83-8F49-0B2E54E80CE4}" presName="hierRoot2" presStyleCnt="0">
        <dgm:presLayoutVars>
          <dgm:hierBranch/>
        </dgm:presLayoutVars>
      </dgm:prSet>
      <dgm:spPr/>
    </dgm:pt>
    <dgm:pt modelId="{E4C0BEE3-E33F-4176-B074-4C4E6B4F69AE}" type="pres">
      <dgm:prSet presAssocID="{E6438F8E-BF07-4C83-8F49-0B2E54E80CE4}" presName="rootComposite" presStyleCnt="0"/>
      <dgm:spPr/>
    </dgm:pt>
    <dgm:pt modelId="{2CDEBDBA-0A53-4C3D-A64A-71CD64AD435B}" type="pres">
      <dgm:prSet presAssocID="{E6438F8E-BF07-4C83-8F49-0B2E54E80CE4}" presName="rootText" presStyleLbl="node4" presStyleIdx="2" presStyleCnt="3" custScaleX="227895" custScaleY="6838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73DA87A-AAB6-4388-90CE-66FBD45F5E08}" type="pres">
      <dgm:prSet presAssocID="{E6438F8E-BF07-4C83-8F49-0B2E54E80CE4}" presName="rootConnector" presStyleLbl="node4" presStyleIdx="2" presStyleCnt="3"/>
      <dgm:spPr/>
      <dgm:t>
        <a:bodyPr/>
        <a:lstStyle/>
        <a:p>
          <a:endParaRPr lang="es-MX"/>
        </a:p>
      </dgm:t>
    </dgm:pt>
    <dgm:pt modelId="{D2BFDD33-5EAF-4622-83E8-CDD538D8C4B8}" type="pres">
      <dgm:prSet presAssocID="{E6438F8E-BF07-4C83-8F49-0B2E54E80CE4}" presName="hierChild4" presStyleCnt="0"/>
      <dgm:spPr/>
    </dgm:pt>
    <dgm:pt modelId="{09AF9A0D-E3F3-462F-B498-65A3EDD869DE}" type="pres">
      <dgm:prSet presAssocID="{E6438F8E-BF07-4C83-8F49-0B2E54E80CE4}" presName="hierChild5" presStyleCnt="0"/>
      <dgm:spPr/>
    </dgm:pt>
    <dgm:pt modelId="{39603EC7-0300-4CF3-A397-3561315841A3}" type="pres">
      <dgm:prSet presAssocID="{8F150F68-979C-4A1D-9BB6-B9D48F9036C2}" presName="hierChild5" presStyleCnt="0"/>
      <dgm:spPr/>
    </dgm:pt>
    <dgm:pt modelId="{C58F1BB9-A1EE-47A3-A366-9D5AF06012A1}" type="pres">
      <dgm:prSet presAssocID="{048548B4-E8D6-4FE4-B711-6CD7EA5F6077}" presName="hierChild5" presStyleCnt="0"/>
      <dgm:spPr/>
    </dgm:pt>
    <dgm:pt modelId="{AB50AD62-8999-4321-88B0-BF5143B2D04C}" type="pres">
      <dgm:prSet presAssocID="{23B38423-D10F-4F75-B6E1-65D58AD0E7CF}" presName="hierChild5" presStyleCnt="0"/>
      <dgm:spPr/>
    </dgm:pt>
    <dgm:pt modelId="{7FC416D9-223B-4C5E-B38A-8A1C5856FE70}" type="pres">
      <dgm:prSet presAssocID="{E9BFA2A2-5E85-4945-83A0-2582DF31D2AB}" presName="hierChild3" presStyleCnt="0"/>
      <dgm:spPr/>
    </dgm:pt>
  </dgm:ptLst>
  <dgm:cxnLst>
    <dgm:cxn modelId="{487D91BE-EEB0-4D8B-B4C3-C7FE411097B7}" srcId="{F08A0995-B7BA-4F4E-AE8C-93D8AB9001FB}" destId="{E9BFA2A2-5E85-4945-83A0-2582DF31D2AB}" srcOrd="0" destOrd="0" parTransId="{5E4363D7-5338-48FC-B350-0FA7C5A0183B}" sibTransId="{B687E4BA-AE1A-43E5-8008-647DD66CBACA}"/>
    <dgm:cxn modelId="{6C236428-FD41-4514-9B76-AF923B92A5A4}" type="presOf" srcId="{8F150F68-979C-4A1D-9BB6-B9D48F9036C2}" destId="{0671F51F-EB00-4CC8-907F-A7FCFDE49005}" srcOrd="0" destOrd="0" presId="urn:microsoft.com/office/officeart/2005/8/layout/orgChart1"/>
    <dgm:cxn modelId="{209CC0B9-BFB8-4307-B9AD-D88DDC1CCED0}" type="presOf" srcId="{83621A52-AABC-43A1-944D-7C053469E009}" destId="{1FDC6D22-8A2F-428B-A0D4-50EC1A56C6D1}" srcOrd="0" destOrd="0" presId="urn:microsoft.com/office/officeart/2005/8/layout/orgChart1"/>
    <dgm:cxn modelId="{C50D74ED-4D5B-490C-B822-ED8DB8CF5479}" type="presOf" srcId="{E6438F8E-BF07-4C83-8F49-0B2E54E80CE4}" destId="{B73DA87A-AAB6-4388-90CE-66FBD45F5E08}" srcOrd="1" destOrd="0" presId="urn:microsoft.com/office/officeart/2005/8/layout/orgChart1"/>
    <dgm:cxn modelId="{CD324608-6FC4-4524-A2E4-F4A359956974}" type="presOf" srcId="{F08A0995-B7BA-4F4E-AE8C-93D8AB9001FB}" destId="{1C06FB38-CE46-452E-8FCF-21D0F5ECAF9C}" srcOrd="0" destOrd="0" presId="urn:microsoft.com/office/officeart/2005/8/layout/orgChart1"/>
    <dgm:cxn modelId="{8C9D3170-73EF-4299-9D8F-84C59C7F10B0}" srcId="{E9BFA2A2-5E85-4945-83A0-2582DF31D2AB}" destId="{23B38423-D10F-4F75-B6E1-65D58AD0E7CF}" srcOrd="0" destOrd="0" parTransId="{85435AA5-C6ED-42F8-A852-12E4080E3DAF}" sibTransId="{4CFB16C6-EC8E-4A6F-9F07-221C4DF2C493}"/>
    <dgm:cxn modelId="{BDF5382C-5321-4B69-8A16-E32F73A633A6}" type="presOf" srcId="{85435AA5-C6ED-42F8-A852-12E4080E3DAF}" destId="{45BBFA9C-91D7-46DF-AA1C-FF9336C26E57}" srcOrd="0" destOrd="0" presId="urn:microsoft.com/office/officeart/2005/8/layout/orgChart1"/>
    <dgm:cxn modelId="{F0FC2679-A957-4F48-B210-E71E53B908D4}" srcId="{23B38423-D10F-4F75-B6E1-65D58AD0E7CF}" destId="{048548B4-E8D6-4FE4-B711-6CD7EA5F6077}" srcOrd="0" destOrd="0" parTransId="{E4876999-B7D9-49DF-97D0-F0313F426D14}" sibTransId="{E18FD0D0-D0FA-4709-AA13-1411F83D9FD3}"/>
    <dgm:cxn modelId="{4B673E03-7760-48A1-BE92-400E7B452171}" type="presOf" srcId="{048548B4-E8D6-4FE4-B711-6CD7EA5F6077}" destId="{5EB60866-8743-416F-A1AB-15303A68BC07}" srcOrd="1" destOrd="0" presId="urn:microsoft.com/office/officeart/2005/8/layout/orgChart1"/>
    <dgm:cxn modelId="{634F8067-101E-4F73-920F-3B083D35F7B4}" type="presOf" srcId="{E4876999-B7D9-49DF-97D0-F0313F426D14}" destId="{DB469800-F385-4C58-84B5-50CA94046D42}" srcOrd="0" destOrd="0" presId="urn:microsoft.com/office/officeart/2005/8/layout/orgChart1"/>
    <dgm:cxn modelId="{17C9968D-D340-41F2-8FE5-C0F218D68E2F}" srcId="{8F150F68-979C-4A1D-9BB6-B9D48F9036C2}" destId="{83621A52-AABC-43A1-944D-7C053469E009}" srcOrd="0" destOrd="0" parTransId="{C6E36B98-6508-40A3-9D71-B6356D8DF086}" sibTransId="{8C178F28-D341-45D7-AAF2-F874AFC96061}"/>
    <dgm:cxn modelId="{631E4A02-3409-4B5A-B74A-A2D81877BB4A}" srcId="{048548B4-E8D6-4FE4-B711-6CD7EA5F6077}" destId="{8F150F68-979C-4A1D-9BB6-B9D48F9036C2}" srcOrd="0" destOrd="0" parTransId="{68E082B8-6166-46D5-A2D8-E760635BEEE7}" sibTransId="{A51AE4A9-3127-45FC-B845-73715D72BFDD}"/>
    <dgm:cxn modelId="{B602E332-85A0-495D-9315-925173A88CC9}" srcId="{8F150F68-979C-4A1D-9BB6-B9D48F9036C2}" destId="{E6438F8E-BF07-4C83-8F49-0B2E54E80CE4}" srcOrd="1" destOrd="0" parTransId="{E1874CC0-4CF6-4337-AF34-CBFF7FF978D2}" sibTransId="{870AB20A-994C-41ED-B928-71EE10BA39E5}"/>
    <dgm:cxn modelId="{D5BFCC67-5B49-4433-8DDC-C87ED39B43DF}" type="presOf" srcId="{E1874CC0-4CF6-4337-AF34-CBFF7FF978D2}" destId="{FAEE540D-B859-479A-83D3-C25F2B3921B7}" srcOrd="0" destOrd="0" presId="urn:microsoft.com/office/officeart/2005/8/layout/orgChart1"/>
    <dgm:cxn modelId="{D307548C-F618-4469-8020-AF2526366E32}" type="presOf" srcId="{E9BFA2A2-5E85-4945-83A0-2582DF31D2AB}" destId="{F5622AC3-5F54-4603-8D27-C9E6503862F6}" srcOrd="1" destOrd="0" presId="urn:microsoft.com/office/officeart/2005/8/layout/orgChart1"/>
    <dgm:cxn modelId="{64AEDF90-C27B-4995-88D9-30CCC25F66BF}" type="presOf" srcId="{23B38423-D10F-4F75-B6E1-65D58AD0E7CF}" destId="{636C1CCA-8CD1-445B-86BB-451340BE908B}" srcOrd="0" destOrd="0" presId="urn:microsoft.com/office/officeart/2005/8/layout/orgChart1"/>
    <dgm:cxn modelId="{CA24A4AE-E054-4922-B7F7-A9FAFC4E23B0}" type="presOf" srcId="{23B38423-D10F-4F75-B6E1-65D58AD0E7CF}" destId="{D3B1540F-A66A-4FAB-98DC-958591B75DC4}" srcOrd="1" destOrd="0" presId="urn:microsoft.com/office/officeart/2005/8/layout/orgChart1"/>
    <dgm:cxn modelId="{73A45A88-1CB8-4267-85FE-729850685AE6}" type="presOf" srcId="{83621A52-AABC-43A1-944D-7C053469E009}" destId="{B2867AF5-4EC7-49B6-96A0-BDC3D291360C}" srcOrd="1" destOrd="0" presId="urn:microsoft.com/office/officeart/2005/8/layout/orgChart1"/>
    <dgm:cxn modelId="{127F4B03-E3C4-4869-80AC-327014E62A4A}" type="presOf" srcId="{048548B4-E8D6-4FE4-B711-6CD7EA5F6077}" destId="{4F9303EA-CD97-40C8-93AE-19715009E368}" srcOrd="0" destOrd="0" presId="urn:microsoft.com/office/officeart/2005/8/layout/orgChart1"/>
    <dgm:cxn modelId="{6EE7B50D-D053-4D33-98E6-056BD5A8F13E}" type="presOf" srcId="{8F150F68-979C-4A1D-9BB6-B9D48F9036C2}" destId="{375FCE8B-F552-4268-8FBB-BEEFA5AFA6AC}" srcOrd="1" destOrd="0" presId="urn:microsoft.com/office/officeart/2005/8/layout/orgChart1"/>
    <dgm:cxn modelId="{9EBE39E3-ADB1-4CFE-B5D3-7BF33754EA25}" type="presOf" srcId="{C6E36B98-6508-40A3-9D71-B6356D8DF086}" destId="{9325CAB9-DFDE-4B79-8E93-CEA936377F5B}" srcOrd="0" destOrd="0" presId="urn:microsoft.com/office/officeart/2005/8/layout/orgChart1"/>
    <dgm:cxn modelId="{DA5ACD69-5924-4AAC-8419-DB2E42F16DE8}" type="presOf" srcId="{68E082B8-6166-46D5-A2D8-E760635BEEE7}" destId="{7D9723B8-A933-43F0-9E15-733BEF3044A3}" srcOrd="0" destOrd="0" presId="urn:microsoft.com/office/officeart/2005/8/layout/orgChart1"/>
    <dgm:cxn modelId="{0D4488DD-C383-4F04-96C0-A2890CEF07D8}" type="presOf" srcId="{E6438F8E-BF07-4C83-8F49-0B2E54E80CE4}" destId="{2CDEBDBA-0A53-4C3D-A64A-71CD64AD435B}" srcOrd="0" destOrd="0" presId="urn:microsoft.com/office/officeart/2005/8/layout/orgChart1"/>
    <dgm:cxn modelId="{F3E788FE-A843-414C-A7C6-F8E9ECA76038}" type="presOf" srcId="{E9BFA2A2-5E85-4945-83A0-2582DF31D2AB}" destId="{6394269F-DBE2-438A-B086-33007D1A8062}" srcOrd="0" destOrd="0" presId="urn:microsoft.com/office/officeart/2005/8/layout/orgChart1"/>
    <dgm:cxn modelId="{34825F53-471D-43D7-A696-2BF22E36CA9B}" type="presParOf" srcId="{1C06FB38-CE46-452E-8FCF-21D0F5ECAF9C}" destId="{97A65A66-CEED-4027-999A-340855D67464}" srcOrd="0" destOrd="0" presId="urn:microsoft.com/office/officeart/2005/8/layout/orgChart1"/>
    <dgm:cxn modelId="{279BBACF-D1D3-4F9E-A264-10F4F0B944DF}" type="presParOf" srcId="{97A65A66-CEED-4027-999A-340855D67464}" destId="{B60AF233-6C75-480D-8907-04683F3DBC1A}" srcOrd="0" destOrd="0" presId="urn:microsoft.com/office/officeart/2005/8/layout/orgChart1"/>
    <dgm:cxn modelId="{6430653E-7B2D-4A2F-868C-F36FE740185D}" type="presParOf" srcId="{B60AF233-6C75-480D-8907-04683F3DBC1A}" destId="{6394269F-DBE2-438A-B086-33007D1A8062}" srcOrd="0" destOrd="0" presId="urn:microsoft.com/office/officeart/2005/8/layout/orgChart1"/>
    <dgm:cxn modelId="{594B5639-1061-457F-8854-EF1C042495B9}" type="presParOf" srcId="{B60AF233-6C75-480D-8907-04683F3DBC1A}" destId="{F5622AC3-5F54-4603-8D27-C9E6503862F6}" srcOrd="1" destOrd="0" presId="urn:microsoft.com/office/officeart/2005/8/layout/orgChart1"/>
    <dgm:cxn modelId="{A31CC5FC-E246-42BA-A432-E36B0D5B41CD}" type="presParOf" srcId="{97A65A66-CEED-4027-999A-340855D67464}" destId="{4616E420-FEB9-468E-8F2B-8C7A6F1AB3A2}" srcOrd="1" destOrd="0" presId="urn:microsoft.com/office/officeart/2005/8/layout/orgChart1"/>
    <dgm:cxn modelId="{8747E6C7-82E1-411C-807D-C89E8E41446F}" type="presParOf" srcId="{4616E420-FEB9-468E-8F2B-8C7A6F1AB3A2}" destId="{45BBFA9C-91D7-46DF-AA1C-FF9336C26E57}" srcOrd="0" destOrd="0" presId="urn:microsoft.com/office/officeart/2005/8/layout/orgChart1"/>
    <dgm:cxn modelId="{F0B7F519-A586-4E50-91EE-295721747E5B}" type="presParOf" srcId="{4616E420-FEB9-468E-8F2B-8C7A6F1AB3A2}" destId="{D9DA6A8B-1B8B-4051-90E5-998B9E712EDD}" srcOrd="1" destOrd="0" presId="urn:microsoft.com/office/officeart/2005/8/layout/orgChart1"/>
    <dgm:cxn modelId="{E6F40420-40B1-4366-9D27-EFC439E65A59}" type="presParOf" srcId="{D9DA6A8B-1B8B-4051-90E5-998B9E712EDD}" destId="{A66BCFC3-0AA7-418E-A83D-00AFFD2EAD1C}" srcOrd="0" destOrd="0" presId="urn:microsoft.com/office/officeart/2005/8/layout/orgChart1"/>
    <dgm:cxn modelId="{2C63D32C-3D32-41A1-AB4D-2A952CE98E73}" type="presParOf" srcId="{A66BCFC3-0AA7-418E-A83D-00AFFD2EAD1C}" destId="{636C1CCA-8CD1-445B-86BB-451340BE908B}" srcOrd="0" destOrd="0" presId="urn:microsoft.com/office/officeart/2005/8/layout/orgChart1"/>
    <dgm:cxn modelId="{A0868B19-2736-4442-B15B-C96E3660A359}" type="presParOf" srcId="{A66BCFC3-0AA7-418E-A83D-00AFFD2EAD1C}" destId="{D3B1540F-A66A-4FAB-98DC-958591B75DC4}" srcOrd="1" destOrd="0" presId="urn:microsoft.com/office/officeart/2005/8/layout/orgChart1"/>
    <dgm:cxn modelId="{AC124C36-E249-42A8-BEB2-1C6BBC3C7537}" type="presParOf" srcId="{D9DA6A8B-1B8B-4051-90E5-998B9E712EDD}" destId="{DA3BED1B-2083-4EC3-BD97-54D646CD17B5}" srcOrd="1" destOrd="0" presId="urn:microsoft.com/office/officeart/2005/8/layout/orgChart1"/>
    <dgm:cxn modelId="{D9D94017-4AC1-467D-A8C2-1C9DC42F56E0}" type="presParOf" srcId="{DA3BED1B-2083-4EC3-BD97-54D646CD17B5}" destId="{DB469800-F385-4C58-84B5-50CA94046D42}" srcOrd="0" destOrd="0" presId="urn:microsoft.com/office/officeart/2005/8/layout/orgChart1"/>
    <dgm:cxn modelId="{D8D1BE3D-BABA-4C13-8246-A2323A02ECD7}" type="presParOf" srcId="{DA3BED1B-2083-4EC3-BD97-54D646CD17B5}" destId="{6DF34157-CD9C-4D87-93F4-A5DC57B26CC1}" srcOrd="1" destOrd="0" presId="urn:microsoft.com/office/officeart/2005/8/layout/orgChart1"/>
    <dgm:cxn modelId="{6B310825-AA08-4C56-BB13-CF6A32FAF033}" type="presParOf" srcId="{6DF34157-CD9C-4D87-93F4-A5DC57B26CC1}" destId="{870131B8-8EBE-4A04-865D-5427C5C257B4}" srcOrd="0" destOrd="0" presId="urn:microsoft.com/office/officeart/2005/8/layout/orgChart1"/>
    <dgm:cxn modelId="{709FCBA2-E7FE-4DE6-B68B-AE6A83B01347}" type="presParOf" srcId="{870131B8-8EBE-4A04-865D-5427C5C257B4}" destId="{4F9303EA-CD97-40C8-93AE-19715009E368}" srcOrd="0" destOrd="0" presId="urn:microsoft.com/office/officeart/2005/8/layout/orgChart1"/>
    <dgm:cxn modelId="{128C2F4A-011D-4E40-8D50-A19AB5E7864E}" type="presParOf" srcId="{870131B8-8EBE-4A04-865D-5427C5C257B4}" destId="{5EB60866-8743-416F-A1AB-15303A68BC07}" srcOrd="1" destOrd="0" presId="urn:microsoft.com/office/officeart/2005/8/layout/orgChart1"/>
    <dgm:cxn modelId="{86829AD8-76CA-4158-8E00-FC6B2A86910A}" type="presParOf" srcId="{6DF34157-CD9C-4D87-93F4-A5DC57B26CC1}" destId="{C2898BBE-0535-4A1A-AEFB-37B3202FE541}" srcOrd="1" destOrd="0" presId="urn:microsoft.com/office/officeart/2005/8/layout/orgChart1"/>
    <dgm:cxn modelId="{8A755B72-A504-40A1-83E4-99C45550B45F}" type="presParOf" srcId="{C2898BBE-0535-4A1A-AEFB-37B3202FE541}" destId="{7D9723B8-A933-43F0-9E15-733BEF3044A3}" srcOrd="0" destOrd="0" presId="urn:microsoft.com/office/officeart/2005/8/layout/orgChart1"/>
    <dgm:cxn modelId="{6BC7A66B-EAB3-4451-901B-11E0EDFF19F7}" type="presParOf" srcId="{C2898BBE-0535-4A1A-AEFB-37B3202FE541}" destId="{E8882325-1811-4076-83A5-A6E2BCEA8B0F}" srcOrd="1" destOrd="0" presId="urn:microsoft.com/office/officeart/2005/8/layout/orgChart1"/>
    <dgm:cxn modelId="{7D43B76A-1E75-4CA2-9606-5C9739204B1F}" type="presParOf" srcId="{E8882325-1811-4076-83A5-A6E2BCEA8B0F}" destId="{4609FBE8-0A2C-4EE9-BDFD-0FB3B6500FA2}" srcOrd="0" destOrd="0" presId="urn:microsoft.com/office/officeart/2005/8/layout/orgChart1"/>
    <dgm:cxn modelId="{C7BBA8FC-CBC6-4B18-80B2-CBB07EBE8376}" type="presParOf" srcId="{4609FBE8-0A2C-4EE9-BDFD-0FB3B6500FA2}" destId="{0671F51F-EB00-4CC8-907F-A7FCFDE49005}" srcOrd="0" destOrd="0" presId="urn:microsoft.com/office/officeart/2005/8/layout/orgChart1"/>
    <dgm:cxn modelId="{079D7D50-CB33-4766-8AA9-F649BD360796}" type="presParOf" srcId="{4609FBE8-0A2C-4EE9-BDFD-0FB3B6500FA2}" destId="{375FCE8B-F552-4268-8FBB-BEEFA5AFA6AC}" srcOrd="1" destOrd="0" presId="urn:microsoft.com/office/officeart/2005/8/layout/orgChart1"/>
    <dgm:cxn modelId="{B95E7703-C162-43C9-9A09-A23B6B5A5673}" type="presParOf" srcId="{E8882325-1811-4076-83A5-A6E2BCEA8B0F}" destId="{16AF8542-59DB-4F31-9C79-FB36279E07B3}" srcOrd="1" destOrd="0" presId="urn:microsoft.com/office/officeart/2005/8/layout/orgChart1"/>
    <dgm:cxn modelId="{2C3427DA-D328-496C-BC1E-E5408C0DA83D}" type="presParOf" srcId="{16AF8542-59DB-4F31-9C79-FB36279E07B3}" destId="{9325CAB9-DFDE-4B79-8E93-CEA936377F5B}" srcOrd="0" destOrd="0" presId="urn:microsoft.com/office/officeart/2005/8/layout/orgChart1"/>
    <dgm:cxn modelId="{19C4B361-2CCA-4B13-B8D6-1E6A86403DCD}" type="presParOf" srcId="{16AF8542-59DB-4F31-9C79-FB36279E07B3}" destId="{6EEB877A-F71B-4639-A039-C8AA3A4FD8ED}" srcOrd="1" destOrd="0" presId="urn:microsoft.com/office/officeart/2005/8/layout/orgChart1"/>
    <dgm:cxn modelId="{0B091059-F27C-4410-9911-8DA49359912D}" type="presParOf" srcId="{6EEB877A-F71B-4639-A039-C8AA3A4FD8ED}" destId="{EFDFFA71-9591-4F68-A2A8-CD8F56684BE7}" srcOrd="0" destOrd="0" presId="urn:microsoft.com/office/officeart/2005/8/layout/orgChart1"/>
    <dgm:cxn modelId="{564599AF-B9AA-48EE-AC59-7093229E6054}" type="presParOf" srcId="{EFDFFA71-9591-4F68-A2A8-CD8F56684BE7}" destId="{1FDC6D22-8A2F-428B-A0D4-50EC1A56C6D1}" srcOrd="0" destOrd="0" presId="urn:microsoft.com/office/officeart/2005/8/layout/orgChart1"/>
    <dgm:cxn modelId="{DC28DA40-58C7-4553-B439-A54A94AD2F66}" type="presParOf" srcId="{EFDFFA71-9591-4F68-A2A8-CD8F56684BE7}" destId="{B2867AF5-4EC7-49B6-96A0-BDC3D291360C}" srcOrd="1" destOrd="0" presId="urn:microsoft.com/office/officeart/2005/8/layout/orgChart1"/>
    <dgm:cxn modelId="{5972B75F-163A-4119-A94F-98F99746251E}" type="presParOf" srcId="{6EEB877A-F71B-4639-A039-C8AA3A4FD8ED}" destId="{ED1D73DE-2690-4E31-B9C1-87CE25D559E7}" srcOrd="1" destOrd="0" presId="urn:microsoft.com/office/officeart/2005/8/layout/orgChart1"/>
    <dgm:cxn modelId="{99B1C749-CAC6-4623-A03B-BDA1AED898D1}" type="presParOf" srcId="{6EEB877A-F71B-4639-A039-C8AA3A4FD8ED}" destId="{FE3D97B4-A88E-4E6A-B296-73BBA69822BE}" srcOrd="2" destOrd="0" presId="urn:microsoft.com/office/officeart/2005/8/layout/orgChart1"/>
    <dgm:cxn modelId="{F044DF2D-094F-4263-8D09-2FB42E14B148}" type="presParOf" srcId="{16AF8542-59DB-4F31-9C79-FB36279E07B3}" destId="{FAEE540D-B859-479A-83D3-C25F2B3921B7}" srcOrd="2" destOrd="0" presId="urn:microsoft.com/office/officeart/2005/8/layout/orgChart1"/>
    <dgm:cxn modelId="{4F1EC93C-01A7-4AB3-A24D-7EA21F6308B3}" type="presParOf" srcId="{16AF8542-59DB-4F31-9C79-FB36279E07B3}" destId="{6CB942E3-54AF-4EFE-AC31-41E3DBBBC057}" srcOrd="3" destOrd="0" presId="urn:microsoft.com/office/officeart/2005/8/layout/orgChart1"/>
    <dgm:cxn modelId="{0BEBF506-F2E8-416D-95C3-4EE444D31503}" type="presParOf" srcId="{6CB942E3-54AF-4EFE-AC31-41E3DBBBC057}" destId="{E4C0BEE3-E33F-4176-B074-4C4E6B4F69AE}" srcOrd="0" destOrd="0" presId="urn:microsoft.com/office/officeart/2005/8/layout/orgChart1"/>
    <dgm:cxn modelId="{538F2647-7494-450B-B512-443F3BB09E80}" type="presParOf" srcId="{E4C0BEE3-E33F-4176-B074-4C4E6B4F69AE}" destId="{2CDEBDBA-0A53-4C3D-A64A-71CD64AD435B}" srcOrd="0" destOrd="0" presId="urn:microsoft.com/office/officeart/2005/8/layout/orgChart1"/>
    <dgm:cxn modelId="{1B2C9BCD-7027-4F47-B661-AAD9F8A7F795}" type="presParOf" srcId="{E4C0BEE3-E33F-4176-B074-4C4E6B4F69AE}" destId="{B73DA87A-AAB6-4388-90CE-66FBD45F5E08}" srcOrd="1" destOrd="0" presId="urn:microsoft.com/office/officeart/2005/8/layout/orgChart1"/>
    <dgm:cxn modelId="{9BE4E270-CD21-4386-8FF9-B0B8565A4C9E}" type="presParOf" srcId="{6CB942E3-54AF-4EFE-AC31-41E3DBBBC057}" destId="{D2BFDD33-5EAF-4622-83E8-CDD538D8C4B8}" srcOrd="1" destOrd="0" presId="urn:microsoft.com/office/officeart/2005/8/layout/orgChart1"/>
    <dgm:cxn modelId="{DEA2EF44-5B9B-43C5-B528-811584BCE28E}" type="presParOf" srcId="{6CB942E3-54AF-4EFE-AC31-41E3DBBBC057}" destId="{09AF9A0D-E3F3-462F-B498-65A3EDD869DE}" srcOrd="2" destOrd="0" presId="urn:microsoft.com/office/officeart/2005/8/layout/orgChart1"/>
    <dgm:cxn modelId="{7F22E501-8741-4B5C-BCCD-8292269CDDE3}" type="presParOf" srcId="{E8882325-1811-4076-83A5-A6E2BCEA8B0F}" destId="{39603EC7-0300-4CF3-A397-3561315841A3}" srcOrd="2" destOrd="0" presId="urn:microsoft.com/office/officeart/2005/8/layout/orgChart1"/>
    <dgm:cxn modelId="{FD61D175-410F-4CDB-B10D-DC4ED45C5DBC}" type="presParOf" srcId="{6DF34157-CD9C-4D87-93F4-A5DC57B26CC1}" destId="{C58F1BB9-A1EE-47A3-A366-9D5AF06012A1}" srcOrd="2" destOrd="0" presId="urn:microsoft.com/office/officeart/2005/8/layout/orgChart1"/>
    <dgm:cxn modelId="{3023F882-A908-4600-A817-F796F8B7F109}" type="presParOf" srcId="{D9DA6A8B-1B8B-4051-90E5-998B9E712EDD}" destId="{AB50AD62-8999-4321-88B0-BF5143B2D04C}" srcOrd="2" destOrd="0" presId="urn:microsoft.com/office/officeart/2005/8/layout/orgChart1"/>
    <dgm:cxn modelId="{B2BFA284-68FB-48D1-B83E-06F27B064434}" type="presParOf" srcId="{97A65A66-CEED-4027-999A-340855D67464}" destId="{7FC416D9-223B-4C5E-B38A-8A1C5856FE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E540D-B859-479A-83D3-C25F2B3921B7}">
      <dsp:nvSpPr>
        <dsp:cNvPr id="0" name=""/>
        <dsp:cNvSpPr/>
      </dsp:nvSpPr>
      <dsp:spPr>
        <a:xfrm>
          <a:off x="3960440" y="5355351"/>
          <a:ext cx="2066647" cy="348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369"/>
              </a:lnTo>
              <a:lnTo>
                <a:pt x="2066647" y="174369"/>
              </a:lnTo>
              <a:lnTo>
                <a:pt x="2066647" y="3487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5CAB9-DFDE-4B79-8E93-CEA936377F5B}">
      <dsp:nvSpPr>
        <dsp:cNvPr id="0" name=""/>
        <dsp:cNvSpPr/>
      </dsp:nvSpPr>
      <dsp:spPr>
        <a:xfrm>
          <a:off x="1893792" y="5355351"/>
          <a:ext cx="2066647" cy="348738"/>
        </a:xfrm>
        <a:custGeom>
          <a:avLst/>
          <a:gdLst/>
          <a:ahLst/>
          <a:cxnLst/>
          <a:rect l="0" t="0" r="0" b="0"/>
          <a:pathLst>
            <a:path>
              <a:moveTo>
                <a:pt x="2066647" y="0"/>
              </a:moveTo>
              <a:lnTo>
                <a:pt x="2066647" y="174369"/>
              </a:lnTo>
              <a:lnTo>
                <a:pt x="0" y="174369"/>
              </a:lnTo>
              <a:lnTo>
                <a:pt x="0" y="3487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9723B8-A933-43F0-9E15-733BEF3044A3}">
      <dsp:nvSpPr>
        <dsp:cNvPr id="0" name=""/>
        <dsp:cNvSpPr/>
      </dsp:nvSpPr>
      <dsp:spPr>
        <a:xfrm>
          <a:off x="3914720" y="3899734"/>
          <a:ext cx="91440" cy="3487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7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69800-F385-4C58-84B5-50CA94046D42}">
      <dsp:nvSpPr>
        <dsp:cNvPr id="0" name=""/>
        <dsp:cNvSpPr/>
      </dsp:nvSpPr>
      <dsp:spPr>
        <a:xfrm>
          <a:off x="3914720" y="2326859"/>
          <a:ext cx="91440" cy="3487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7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BFA9C-91D7-46DF-AA1C-FF9336C26E57}">
      <dsp:nvSpPr>
        <dsp:cNvPr id="0" name=""/>
        <dsp:cNvSpPr/>
      </dsp:nvSpPr>
      <dsp:spPr>
        <a:xfrm>
          <a:off x="3914720" y="1015254"/>
          <a:ext cx="91440" cy="3487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7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94269F-DBE2-438A-B086-33007D1A8062}">
      <dsp:nvSpPr>
        <dsp:cNvPr id="0" name=""/>
        <dsp:cNvSpPr/>
      </dsp:nvSpPr>
      <dsp:spPr>
        <a:xfrm>
          <a:off x="1296146" y="64818"/>
          <a:ext cx="5328586" cy="9504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Dr. Otilio Arturo Acevedo Sandoval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Director del </a:t>
          </a:r>
          <a:r>
            <a:rPr lang="es-MX" sz="1400" b="1" kern="1200" dirty="0" err="1" smtClean="0"/>
            <a:t>ICAp</a:t>
          </a:r>
          <a:endParaRPr lang="es-MX" sz="14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bg1">
                  <a:lumMod val="95000"/>
                </a:schemeClr>
              </a:solidFill>
            </a:rPr>
            <a:t>acevedo@uaeh.edu.mx    Ext. 2460 </a:t>
          </a:r>
          <a:endParaRPr lang="es-MX" sz="14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1296146" y="64818"/>
        <a:ext cx="5328586" cy="950436"/>
      </dsp:txXfrm>
    </dsp:sp>
    <dsp:sp modelId="{636C1CCA-8CD1-445B-86BB-451340BE908B}">
      <dsp:nvSpPr>
        <dsp:cNvPr id="0" name=""/>
        <dsp:cNvSpPr/>
      </dsp:nvSpPr>
      <dsp:spPr>
        <a:xfrm>
          <a:off x="1324037" y="1363992"/>
          <a:ext cx="5272805" cy="962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Dr. Miguel Ángel </a:t>
          </a:r>
          <a:r>
            <a:rPr lang="es-MX" sz="1800" b="1" kern="1200" dirty="0" err="1" smtClean="0"/>
            <a:t>Miguez</a:t>
          </a:r>
          <a:r>
            <a:rPr lang="es-MX" sz="1800" b="1" kern="1200" dirty="0" smtClean="0"/>
            <a:t> </a:t>
          </a:r>
          <a:r>
            <a:rPr lang="es-MX" sz="1800" b="1" kern="1200" dirty="0" err="1" smtClean="0"/>
            <a:t>Escorcia</a:t>
          </a:r>
          <a:r>
            <a:rPr lang="es-MX" sz="1800" b="1" kern="1200" dirty="0" smtClean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Secretario del </a:t>
          </a:r>
          <a:r>
            <a:rPr lang="es-MX" sz="1400" b="1" kern="1200" dirty="0" err="1" smtClean="0"/>
            <a:t>ICAp</a:t>
          </a:r>
          <a:endParaRPr lang="es-MX" sz="14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bg1">
                  <a:lumMod val="95000"/>
                </a:schemeClr>
              </a:solidFill>
            </a:rPr>
            <a:t>migueze@uaeh.edu.mx  Ext. 2462</a:t>
          </a:r>
          <a:endParaRPr lang="es-MX" sz="1400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1324037" y="1363992"/>
        <a:ext cx="5272805" cy="962866"/>
      </dsp:txXfrm>
    </dsp:sp>
    <dsp:sp modelId="{4F9303EA-CD97-40C8-93AE-19715009E368}">
      <dsp:nvSpPr>
        <dsp:cNvPr id="0" name=""/>
        <dsp:cNvSpPr/>
      </dsp:nvSpPr>
      <dsp:spPr>
        <a:xfrm>
          <a:off x="1296146" y="2675597"/>
          <a:ext cx="5328586" cy="12241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800" b="1" kern="1200" dirty="0" smtClean="0"/>
            <a:t>Dr. Rafael Campos Montiel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800" b="1" kern="1200" dirty="0" smtClean="0"/>
            <a:t> </a:t>
          </a:r>
          <a:r>
            <a:rPr lang="es-MX" sz="1400" b="1" kern="1200" dirty="0" smtClean="0"/>
            <a:t>Jefe de</a:t>
          </a:r>
          <a:r>
            <a:rPr lang="es-MX" sz="1800" b="1" kern="1200" dirty="0" smtClean="0"/>
            <a:t>l </a:t>
          </a:r>
          <a:r>
            <a:rPr lang="es-MX" sz="1400" b="1" kern="1200" dirty="0" smtClean="0"/>
            <a:t>Área Académica de Ingeniería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400" b="1" kern="1200" dirty="0" smtClean="0"/>
            <a:t>Agroindustrial e Ingeniería en Alimentos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400" b="1" kern="1200" dirty="0" smtClean="0">
              <a:solidFill>
                <a:schemeClr val="bg1">
                  <a:lumMod val="95000"/>
                </a:schemeClr>
              </a:solidFill>
            </a:rPr>
            <a:t>rcampos@uaeh.edu.mx  Ext. 2422</a:t>
          </a:r>
          <a:endParaRPr lang="es-MX" sz="1400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1296146" y="2675597"/>
        <a:ext cx="5328586" cy="1224137"/>
      </dsp:txXfrm>
    </dsp:sp>
    <dsp:sp modelId="{0671F51F-EB00-4CC8-907F-A7FCFDE49005}">
      <dsp:nvSpPr>
        <dsp:cNvPr id="0" name=""/>
        <dsp:cNvSpPr/>
      </dsp:nvSpPr>
      <dsp:spPr>
        <a:xfrm>
          <a:off x="1296146" y="4248473"/>
          <a:ext cx="5328586" cy="11068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800" b="1" kern="1200" dirty="0" smtClean="0"/>
            <a:t>Mtra. Angélica Godínez Oviedo </a:t>
          </a:r>
          <a:endParaRPr lang="es-MX" sz="1800" b="1" kern="1200" dirty="0" smtClean="0"/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400" b="1" kern="1200" dirty="0" smtClean="0"/>
            <a:t>Coordinadora del PE </a:t>
          </a:r>
          <a:r>
            <a:rPr lang="es-MX" sz="1400" b="1" kern="1200" dirty="0" smtClean="0"/>
            <a:t>de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400" b="1" kern="1200" dirty="0" smtClean="0"/>
            <a:t> Licenciatura en Alimentación Sustentable</a:t>
          </a:r>
          <a:endParaRPr lang="es-MX" sz="1400" b="1" kern="1200" dirty="0" smtClean="0"/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400" b="1" kern="1200" dirty="0" smtClean="0"/>
            <a:t>angelica_godinez@uaeh.edu.mx</a:t>
          </a:r>
          <a:r>
            <a:rPr lang="es-ES" sz="1400" b="1" kern="1200" dirty="0" smtClean="0">
              <a:solidFill>
                <a:schemeClr val="bg1">
                  <a:lumMod val="95000"/>
                </a:schemeClr>
              </a:solidFill>
            </a:rPr>
            <a:t>  </a:t>
          </a:r>
          <a:r>
            <a:rPr lang="es-ES" sz="1400" b="1" kern="1200" dirty="0" smtClean="0">
              <a:solidFill>
                <a:schemeClr val="bg1">
                  <a:lumMod val="95000"/>
                </a:schemeClr>
              </a:solidFill>
            </a:rPr>
            <a:t>Ext. </a:t>
          </a:r>
          <a:r>
            <a:rPr lang="es-ES" sz="1400" b="1" kern="1200" dirty="0" smtClean="0">
              <a:solidFill>
                <a:schemeClr val="bg1">
                  <a:lumMod val="95000"/>
                </a:schemeClr>
              </a:solidFill>
            </a:rPr>
            <a:t>2461</a:t>
          </a:r>
          <a:endParaRPr lang="es-MX" sz="1400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1296146" y="4248473"/>
        <a:ext cx="5328586" cy="1106878"/>
      </dsp:txXfrm>
    </dsp:sp>
    <dsp:sp modelId="{1FDC6D22-8A2F-428B-A0D4-50EC1A56C6D1}">
      <dsp:nvSpPr>
        <dsp:cNvPr id="0" name=""/>
        <dsp:cNvSpPr/>
      </dsp:nvSpPr>
      <dsp:spPr>
        <a:xfrm>
          <a:off x="1514" y="5704089"/>
          <a:ext cx="3784556" cy="567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Profesores  de tiempo completo</a:t>
          </a:r>
          <a:endParaRPr lang="es-MX" sz="2000" kern="1200" dirty="0"/>
        </a:p>
      </dsp:txBody>
      <dsp:txXfrm>
        <a:off x="1514" y="5704089"/>
        <a:ext cx="3784556" cy="567795"/>
      </dsp:txXfrm>
    </dsp:sp>
    <dsp:sp modelId="{2CDEBDBA-0A53-4C3D-A64A-71CD64AD435B}">
      <dsp:nvSpPr>
        <dsp:cNvPr id="0" name=""/>
        <dsp:cNvSpPr/>
      </dsp:nvSpPr>
      <dsp:spPr>
        <a:xfrm>
          <a:off x="4134809" y="5704089"/>
          <a:ext cx="3784556" cy="567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Profesores por asignatura</a:t>
          </a:r>
          <a:endParaRPr lang="es-MX" sz="2000" kern="1200" dirty="0"/>
        </a:p>
      </dsp:txBody>
      <dsp:txXfrm>
        <a:off x="4134809" y="5704089"/>
        <a:ext cx="3784556" cy="567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FAF5-AE9F-4DEB-86E7-B7B518E6F91B}" type="datetimeFigureOut">
              <a:rPr lang="es-MX" smtClean="0"/>
              <a:t>03/08/2016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EB6B-F0FC-4E0C-B893-9208BFFC74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943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FAF5-AE9F-4DEB-86E7-B7B518E6F91B}" type="datetimeFigureOut">
              <a:rPr lang="es-MX" smtClean="0"/>
              <a:t>03/08/2016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EB6B-F0FC-4E0C-B893-9208BFFC74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250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FAF5-AE9F-4DEB-86E7-B7B518E6F91B}" type="datetimeFigureOut">
              <a:rPr lang="es-MX" smtClean="0"/>
              <a:t>03/08/2016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EB6B-F0FC-4E0C-B893-9208BFFC74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35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FAF5-AE9F-4DEB-86E7-B7B518E6F91B}" type="datetimeFigureOut">
              <a:rPr lang="es-MX" smtClean="0"/>
              <a:t>03/08/2016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EB6B-F0FC-4E0C-B893-9208BFFC74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703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FAF5-AE9F-4DEB-86E7-B7B518E6F91B}" type="datetimeFigureOut">
              <a:rPr lang="es-MX" smtClean="0"/>
              <a:t>03/08/2016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EB6B-F0FC-4E0C-B893-9208BFFC74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210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FAF5-AE9F-4DEB-86E7-B7B518E6F91B}" type="datetimeFigureOut">
              <a:rPr lang="es-MX" smtClean="0"/>
              <a:t>03/08/2016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EB6B-F0FC-4E0C-B893-9208BFFC74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078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FAF5-AE9F-4DEB-86E7-B7B518E6F91B}" type="datetimeFigureOut">
              <a:rPr lang="es-MX" smtClean="0"/>
              <a:t>03/08/2016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EB6B-F0FC-4E0C-B893-9208BFFC74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867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FAF5-AE9F-4DEB-86E7-B7B518E6F91B}" type="datetimeFigureOut">
              <a:rPr lang="es-MX" smtClean="0"/>
              <a:t>03/08/2016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EB6B-F0FC-4E0C-B893-9208BFFC74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614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FAF5-AE9F-4DEB-86E7-B7B518E6F91B}" type="datetimeFigureOut">
              <a:rPr lang="es-MX" smtClean="0"/>
              <a:t>03/08/2016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EB6B-F0FC-4E0C-B893-9208BFFC74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709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FAF5-AE9F-4DEB-86E7-B7B518E6F91B}" type="datetimeFigureOut">
              <a:rPr lang="es-MX" smtClean="0"/>
              <a:t>03/08/2016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EB6B-F0FC-4E0C-B893-9208BFFC74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474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FAF5-AE9F-4DEB-86E7-B7B518E6F91B}" type="datetimeFigureOut">
              <a:rPr lang="es-MX" smtClean="0"/>
              <a:t>03/08/2016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EB6B-F0FC-4E0C-B893-9208BFFC74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306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2FAF5-AE9F-4DEB-86E7-B7B518E6F91B}" type="datetimeFigureOut">
              <a:rPr lang="es-MX" smtClean="0"/>
              <a:t>03/08/2016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FEB6B-F0FC-4E0C-B893-9208BFFC74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694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.xml"/><Relationship Id="rId11" Type="http://schemas.openxmlformats.org/officeDocument/2006/relationships/oleObject" Target="../embeddings/oleObject1.bin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94588543"/>
              </p:ext>
            </p:extLst>
          </p:nvPr>
        </p:nvGraphicFramePr>
        <p:xfrm>
          <a:off x="683568" y="260649"/>
          <a:ext cx="792088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23728" y="620079"/>
            <a:ext cx="601236" cy="648681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3728" y="1905099"/>
            <a:ext cx="601156" cy="659805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23728" y="3284984"/>
            <a:ext cx="626328" cy="716642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751197"/>
              </p:ext>
            </p:extLst>
          </p:nvPr>
        </p:nvGraphicFramePr>
        <p:xfrm>
          <a:off x="2099325" y="4705113"/>
          <a:ext cx="600467" cy="740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Imagen de mapa de bits" r:id="rId11" imgW="1695687" imgH="2085714" progId="Paint.Picture">
                  <p:embed/>
                </p:oleObj>
              </mc:Choice>
              <mc:Fallback>
                <p:oleObj name="Imagen de mapa de bits" r:id="rId11" imgW="1695687" imgH="2085714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9325" y="4705113"/>
                        <a:ext cx="600467" cy="7401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55254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72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Imagen de Paintbrush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CECO</dc:creator>
  <cp:lastModifiedBy>CECO</cp:lastModifiedBy>
  <cp:revision>14</cp:revision>
  <dcterms:created xsi:type="dcterms:W3CDTF">2014-07-01T14:48:24Z</dcterms:created>
  <dcterms:modified xsi:type="dcterms:W3CDTF">2016-08-03T21:47:25Z</dcterms:modified>
</cp:coreProperties>
</file>