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716000" cy="1600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43"/>
  </p:normalViewPr>
  <p:slideViewPr>
    <p:cSldViewPr snapToGrid="0" snapToObjects="1">
      <p:cViewPr varScale="1">
        <p:scale>
          <a:sx n="85" d="100"/>
          <a:sy n="85" d="100"/>
        </p:scale>
        <p:origin x="2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618847"/>
            <a:ext cx="11658600" cy="5571067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8404755"/>
            <a:ext cx="10287000" cy="386344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47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81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851959"/>
            <a:ext cx="2957513" cy="1356095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851959"/>
            <a:ext cx="8701088" cy="13560955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209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989392"/>
            <a:ext cx="11830050" cy="665638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0708751"/>
            <a:ext cx="11830050" cy="3500436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15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259792"/>
            <a:ext cx="5829300" cy="1015312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259792"/>
            <a:ext cx="5829300" cy="1015312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721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851962"/>
            <a:ext cx="11830050" cy="309298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922714"/>
            <a:ext cx="5802510" cy="192246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845175"/>
            <a:ext cx="5802510" cy="859737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922714"/>
            <a:ext cx="5831087" cy="192246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845175"/>
            <a:ext cx="5831087" cy="8597372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902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695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923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066800"/>
            <a:ext cx="4423767" cy="37338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303995"/>
            <a:ext cx="6943725" cy="11371792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800600"/>
            <a:ext cx="4423767" cy="889370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483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066800"/>
            <a:ext cx="4423767" cy="37338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303995"/>
            <a:ext cx="6943725" cy="11371792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800600"/>
            <a:ext cx="4423767" cy="889370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28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851962"/>
            <a:ext cx="11830050" cy="30929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259792"/>
            <a:ext cx="11830050" cy="10153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4831487"/>
            <a:ext cx="3086100" cy="8519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A8411-0C55-0E4F-9C6E-10C0EC4AF30E}" type="datetimeFigureOut">
              <a:rPr lang="es-MX" smtClean="0"/>
              <a:t>03/08/23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4831487"/>
            <a:ext cx="4629150" cy="8519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4831487"/>
            <a:ext cx="3086100" cy="8519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DAABF-3F60-C347-8BB3-1106A570541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15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52DFF803-DA9B-B542-9FC1-9A90B5A7C58D}"/>
              </a:ext>
            </a:extLst>
          </p:cNvPr>
          <p:cNvSpPr/>
          <p:nvPr/>
        </p:nvSpPr>
        <p:spPr>
          <a:xfrm>
            <a:off x="0" y="1651000"/>
            <a:ext cx="13716000" cy="13830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600" dirty="0"/>
              <a:t>ÁREA DE</a:t>
            </a:r>
          </a:p>
          <a:p>
            <a:pPr algn="ctr"/>
            <a:r>
              <a:rPr lang="es-MX" sz="9600" dirty="0"/>
              <a:t>DISEÑO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FDA8AB0-5840-C24B-8007-3F2E0F926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81300"/>
            <a:ext cx="13716000" cy="5207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B25594E-75C8-4646-BF2D-A13B5EA10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7160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249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3</Words>
  <Application>Microsoft Macintosh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2023-08-02T17:05:30Z</dcterms:created>
  <dcterms:modified xsi:type="dcterms:W3CDTF">2023-08-03T22:54:50Z</dcterms:modified>
</cp:coreProperties>
</file>