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5D0277-4A2A-4829-810F-F9530E26BF02}" type="datetimeFigureOut">
              <a:rPr lang="es-MX" smtClean="0"/>
              <a:t>11/11/2009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533834-49CC-41A5-8415-EE5DCB6D6E3C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215206" y="0"/>
          <a:ext cx="1643042" cy="745237"/>
        </p:xfrm>
        <a:graphic>
          <a:graphicData uri="http://schemas.openxmlformats.org/presentationml/2006/ole">
            <p:oleObj spid="_x0000_s1030" name="Picture" r:id="rId3" imgW="3220212" imgH="1467612" progId="Word.Picture.8">
              <p:embed/>
            </p:oleObj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714356"/>
            <a:ext cx="871543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214282" y="5929330"/>
            <a:ext cx="20717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UAEH</a:t>
            </a:r>
            <a:endParaRPr lang="es-MX" sz="44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1928794" y="6072206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P</a:t>
            </a:r>
            <a:r>
              <a:rPr lang="es-MX" sz="2000" dirty="0" smtClean="0"/>
              <a:t>ROGRAMA </a:t>
            </a:r>
            <a:r>
              <a:rPr lang="es-MX" sz="3200" dirty="0" smtClean="0"/>
              <a:t>A</a:t>
            </a:r>
            <a:r>
              <a:rPr lang="es-MX" sz="2000" dirty="0" smtClean="0"/>
              <a:t>NUAL DE </a:t>
            </a:r>
            <a:r>
              <a:rPr lang="es-MX" sz="3200" dirty="0" smtClean="0"/>
              <a:t>A</a:t>
            </a:r>
            <a:r>
              <a:rPr lang="es-MX" sz="2000" dirty="0" smtClean="0"/>
              <a:t>DQUISICIONES </a:t>
            </a:r>
            <a:r>
              <a:rPr lang="es-MX" sz="3200" dirty="0" smtClean="0"/>
              <a:t>2009</a:t>
            </a:r>
            <a:endParaRPr lang="es-MX" sz="3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5357826"/>
            <a:ext cx="8715436" cy="14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CuadroTexto"/>
          <p:cNvSpPr txBox="1"/>
          <p:nvPr/>
        </p:nvSpPr>
        <p:spPr>
          <a:xfrm>
            <a:off x="7072330" y="5500702"/>
            <a:ext cx="25003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20 %                     $         37,079,094.65</a:t>
            </a:r>
            <a:endParaRPr lang="es-MX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285720" y="0"/>
          <a:ext cx="500066" cy="645608"/>
        </p:xfrm>
        <a:graphic>
          <a:graphicData uri="http://schemas.openxmlformats.org/presentationml/2006/ole">
            <p:oleObj spid="_x0000_s1034" name="Imagen de mapa de bits" r:id="rId6" imgW="2180952" imgH="2781688" progId="Paint.Picture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10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Concurrencia</vt:lpstr>
      <vt:lpstr>Microsoft Word Picture</vt:lpstr>
      <vt:lpstr>PBrush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UAEH DIRECTO</dc:creator>
  <cp:lastModifiedBy>UAEH DIRECTO</cp:lastModifiedBy>
  <cp:revision>3</cp:revision>
  <dcterms:created xsi:type="dcterms:W3CDTF">2009-11-11T15:58:58Z</dcterms:created>
  <dcterms:modified xsi:type="dcterms:W3CDTF">2009-11-11T16:26:53Z</dcterms:modified>
</cp:coreProperties>
</file>